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0" r:id="rId2"/>
    <p:sldId id="270" r:id="rId3"/>
    <p:sldId id="273" r:id="rId4"/>
    <p:sldId id="271" r:id="rId5"/>
    <p:sldId id="272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85" r:id="rId18"/>
    <p:sldId id="289" r:id="rId19"/>
    <p:sldId id="28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70" d="100"/>
          <a:sy n="70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#1">
  <dgm:title val=""/>
  <dgm:desc val=""/>
  <dgm:catLst>
    <dgm:cat type="mainScheme" pri="10100"/>
  </dgm:catLst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BE7111-DD94-45CE-8680-372B60B019E1}" type="doc">
      <dgm:prSet loTypeId="urn:microsoft.com/office/officeart/2005/8/layout/matrix3" loCatId="matrix" qsTypeId="urn:microsoft.com/office/officeart/2005/8/quickstyle/3d2" qsCatId="3D" csTypeId="urn:microsoft.com/office/officeart/2005/8/colors/colorful1#1" csCatId="colorful"/>
      <dgm:spPr/>
      <dgm:t>
        <a:bodyPr/>
        <a:lstStyle/>
        <a:p>
          <a:endParaRPr lang="en-US"/>
        </a:p>
      </dgm:t>
    </dgm:pt>
    <dgm:pt modelId="{329F3DB5-E16E-46E1-A3A3-FE9B084BEBD0}">
      <dgm:prSet custT="1"/>
      <dgm:spPr/>
      <dgm:t>
        <a:bodyPr/>
        <a:lstStyle/>
        <a:p>
          <a:pPr rtl="0"/>
          <a:r>
            <a:rPr lang="en-US" sz="1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Ubrzanje</a:t>
          </a:r>
          <a:r>
            <a:rPr lang="en-US" sz="14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reformi</a:t>
          </a:r>
          <a:r>
            <a:rPr lang="en-US" sz="14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i</a:t>
          </a:r>
          <a:r>
            <a:rPr lang="en-US" sz="14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ekonomsko</a:t>
          </a:r>
          <a:r>
            <a:rPr lang="en-US" sz="14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približavanje</a:t>
          </a:r>
          <a:r>
            <a:rPr lang="en-US" sz="14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Jedinstvenom</a:t>
          </a:r>
          <a:r>
            <a:rPr lang="en-US" sz="14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tržištu</a:t>
          </a:r>
          <a:r>
            <a:rPr lang="en-US" sz="1400" b="1" dirty="0" smtClean="0">
              <a:latin typeface="Arial" panose="020B0604020202020204" pitchFamily="34" charset="0"/>
              <a:cs typeface="Arial" panose="020B0604020202020204" pitchFamily="34" charset="0"/>
            </a:rPr>
            <a:t> EU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88C49C8-AD94-4261-9C66-59088A41EDA0}" type="parTrans" cxnId="{05D43D8D-ECB0-40BE-A2C8-C8E6FEB17C88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0E824C2-2010-4099-AF20-0B742F638A14}" type="sibTrans" cxnId="{05D43D8D-ECB0-40BE-A2C8-C8E6FEB17C88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1FEBC47-31BC-4F8A-84AD-3E7D1A0B8BDC}">
      <dgm:prSet custT="1"/>
      <dgm:spPr/>
      <dgm:t>
        <a:bodyPr/>
        <a:lstStyle/>
        <a:p>
          <a:pPr rtl="0"/>
          <a:r>
            <a:rPr lang="en-US" sz="1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Postepena</a:t>
          </a:r>
          <a:r>
            <a:rPr lang="en-US" sz="14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integracija</a:t>
          </a:r>
          <a:r>
            <a:rPr lang="en-US" sz="1400" b="1" dirty="0" smtClean="0">
              <a:latin typeface="Arial" panose="020B0604020202020204" pitchFamily="34" charset="0"/>
              <a:cs typeface="Arial" panose="020B0604020202020204" pitchFamily="34" charset="0"/>
            </a:rPr>
            <a:t> pre </a:t>
          </a:r>
          <a:r>
            <a:rPr lang="en-US" sz="1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članstva</a:t>
          </a:r>
          <a:r>
            <a:rPr lang="en-US" sz="1400" b="1" dirty="0" smtClean="0">
              <a:latin typeface="Arial" panose="020B0604020202020204" pitchFamily="34" charset="0"/>
              <a:cs typeface="Arial" panose="020B0604020202020204" pitchFamily="34" charset="0"/>
            </a:rPr>
            <a:t>; </a:t>
          </a:r>
          <a:r>
            <a:rPr lang="en-US" sz="1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regionalna</a:t>
          </a:r>
          <a:r>
            <a:rPr lang="en-US" sz="14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saradnja</a:t>
          </a:r>
          <a:r>
            <a:rPr lang="en-US" sz="1400" b="1" dirty="0" smtClean="0">
              <a:latin typeface="Arial" panose="020B0604020202020204" pitchFamily="34" charset="0"/>
              <a:cs typeface="Arial" panose="020B0604020202020204" pitchFamily="34" charset="0"/>
            </a:rPr>
            <a:t> (CRM)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A7EF797-25D8-42D6-B057-1B745666497A}" type="parTrans" cxnId="{48C561D0-B417-48DB-B3E1-8E6AC3D29050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10560B1-87BF-47B0-9C63-4B50796C6EBB}" type="sibTrans" cxnId="{48C561D0-B417-48DB-B3E1-8E6AC3D29050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6F4606A-BEA8-4715-988F-35E21EA9DA32}">
      <dgm:prSet custT="1"/>
      <dgm:spPr/>
      <dgm:t>
        <a:bodyPr/>
        <a:lstStyle/>
        <a:p>
          <a:pPr rtl="0"/>
          <a:r>
            <a:rPr lang="en-US" sz="1400" b="1" smtClean="0">
              <a:latin typeface="Arial" panose="020B0604020202020204" pitchFamily="34" charset="0"/>
              <a:cs typeface="Arial" panose="020B0604020202020204" pitchFamily="34" charset="0"/>
            </a:rPr>
            <a:t>Finansiranje zasnovano na rezultatima (performance-based)</a:t>
          </a:r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1299B2E-EE03-43B1-81E2-612826EF8119}" type="parTrans" cxnId="{36F9AAE8-D403-4C99-B2B1-E59001EADC61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7E779A-BE9A-4F78-ADC1-0B8A3DEB01E0}" type="sibTrans" cxnId="{36F9AAE8-D403-4C99-B2B1-E59001EADC61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E6FB0C-7304-428C-B1E8-D2D19CE8F0FF}">
      <dgm:prSet custT="1"/>
      <dgm:spPr/>
      <dgm:t>
        <a:bodyPr/>
        <a:lstStyle/>
        <a:p>
          <a:pPr rtl="0"/>
          <a:r>
            <a:rPr lang="en-US" sz="1400" b="1" smtClean="0">
              <a:latin typeface="Arial" panose="020B0604020202020204" pitchFamily="34" charset="0"/>
              <a:cs typeface="Arial" panose="020B0604020202020204" pitchFamily="34" charset="0"/>
            </a:rPr>
            <a:t>Primena kroz nacionalne Reformske agende (Srbija uključena)</a:t>
          </a:r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F07F0E-ED64-4EB5-A6F5-DA3FE8703015}" type="parTrans" cxnId="{9AAC0F82-4F1A-4979-B699-8A2211299891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41808C5-3E96-4C6B-8DDB-3BBE802E2D0F}" type="sibTrans" cxnId="{9AAC0F82-4F1A-4979-B699-8A2211299891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8DE5C7B-FF5C-46E2-890A-D9298B4CC78B}" type="pres">
      <dgm:prSet presAssocID="{63BE7111-DD94-45CE-8680-372B60B019E1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AC7D19D-17A2-4EAB-827F-DF880F6AF052}" type="pres">
      <dgm:prSet presAssocID="{63BE7111-DD94-45CE-8680-372B60B019E1}" presName="diamond" presStyleLbl="bgShp" presStyleIdx="0" presStyleCnt="1"/>
      <dgm:spPr/>
      <dgm:t>
        <a:bodyPr/>
        <a:lstStyle/>
        <a:p>
          <a:endParaRPr lang="en-US"/>
        </a:p>
      </dgm:t>
    </dgm:pt>
    <dgm:pt modelId="{B158AE05-5FC1-4634-9625-FE484FD58DE9}" type="pres">
      <dgm:prSet presAssocID="{63BE7111-DD94-45CE-8680-372B60B019E1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9E64FA-BF15-4113-B29B-0B37DBDA7CA9}" type="pres">
      <dgm:prSet presAssocID="{63BE7111-DD94-45CE-8680-372B60B019E1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244D07-EEB8-4538-8285-667AF2CB05F5}" type="pres">
      <dgm:prSet presAssocID="{63BE7111-DD94-45CE-8680-372B60B019E1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2154B5-84C9-4A99-B97D-40BBF9DA633E}" type="pres">
      <dgm:prSet presAssocID="{63BE7111-DD94-45CE-8680-372B60B019E1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9C3A027-581E-41CE-81B5-237756A8D385}" type="presOf" srcId="{B6F4606A-BEA8-4715-988F-35E21EA9DA32}" destId="{9A244D07-EEB8-4538-8285-667AF2CB05F5}" srcOrd="0" destOrd="0" presId="urn:microsoft.com/office/officeart/2005/8/layout/matrix3"/>
    <dgm:cxn modelId="{9AAC0F82-4F1A-4979-B699-8A2211299891}" srcId="{63BE7111-DD94-45CE-8680-372B60B019E1}" destId="{03E6FB0C-7304-428C-B1E8-D2D19CE8F0FF}" srcOrd="3" destOrd="0" parTransId="{6EF07F0E-ED64-4EB5-A6F5-DA3FE8703015}" sibTransId="{641808C5-3E96-4C6B-8DDB-3BBE802E2D0F}"/>
    <dgm:cxn modelId="{6191F8B8-378E-4DF6-96D3-E25ABD70C6A4}" type="presOf" srcId="{A1FEBC47-31BC-4F8A-84AD-3E7D1A0B8BDC}" destId="{729E64FA-BF15-4113-B29B-0B37DBDA7CA9}" srcOrd="0" destOrd="0" presId="urn:microsoft.com/office/officeart/2005/8/layout/matrix3"/>
    <dgm:cxn modelId="{E7BACE27-2E8F-4887-B196-056E0D13B498}" type="presOf" srcId="{03E6FB0C-7304-428C-B1E8-D2D19CE8F0FF}" destId="{7E2154B5-84C9-4A99-B97D-40BBF9DA633E}" srcOrd="0" destOrd="0" presId="urn:microsoft.com/office/officeart/2005/8/layout/matrix3"/>
    <dgm:cxn modelId="{05D43D8D-ECB0-40BE-A2C8-C8E6FEB17C88}" srcId="{63BE7111-DD94-45CE-8680-372B60B019E1}" destId="{329F3DB5-E16E-46E1-A3A3-FE9B084BEBD0}" srcOrd="0" destOrd="0" parTransId="{B88C49C8-AD94-4261-9C66-59088A41EDA0}" sibTransId="{D0E824C2-2010-4099-AF20-0B742F638A14}"/>
    <dgm:cxn modelId="{36F9AAE8-D403-4C99-B2B1-E59001EADC61}" srcId="{63BE7111-DD94-45CE-8680-372B60B019E1}" destId="{B6F4606A-BEA8-4715-988F-35E21EA9DA32}" srcOrd="2" destOrd="0" parTransId="{A1299B2E-EE03-43B1-81E2-612826EF8119}" sibTransId="{BC7E779A-BE9A-4F78-ADC1-0B8A3DEB01E0}"/>
    <dgm:cxn modelId="{E50B451F-37F1-485A-9EB0-86BED22FFDA6}" type="presOf" srcId="{329F3DB5-E16E-46E1-A3A3-FE9B084BEBD0}" destId="{B158AE05-5FC1-4634-9625-FE484FD58DE9}" srcOrd="0" destOrd="0" presId="urn:microsoft.com/office/officeart/2005/8/layout/matrix3"/>
    <dgm:cxn modelId="{61DDB840-2014-497F-AD5D-DB45EFE4FCCB}" type="presOf" srcId="{63BE7111-DD94-45CE-8680-372B60B019E1}" destId="{18DE5C7B-FF5C-46E2-890A-D9298B4CC78B}" srcOrd="0" destOrd="0" presId="urn:microsoft.com/office/officeart/2005/8/layout/matrix3"/>
    <dgm:cxn modelId="{48C561D0-B417-48DB-B3E1-8E6AC3D29050}" srcId="{63BE7111-DD94-45CE-8680-372B60B019E1}" destId="{A1FEBC47-31BC-4F8A-84AD-3E7D1A0B8BDC}" srcOrd="1" destOrd="0" parTransId="{2A7EF797-25D8-42D6-B057-1B745666497A}" sibTransId="{410560B1-87BF-47B0-9C63-4B50796C6EBB}"/>
    <dgm:cxn modelId="{A6E433FD-43EB-4F76-8E49-094A51848C93}" type="presParOf" srcId="{18DE5C7B-FF5C-46E2-890A-D9298B4CC78B}" destId="{8AC7D19D-17A2-4EAB-827F-DF880F6AF052}" srcOrd="0" destOrd="0" presId="urn:microsoft.com/office/officeart/2005/8/layout/matrix3"/>
    <dgm:cxn modelId="{705BE260-A9C2-4C0B-A637-65C561DFE256}" type="presParOf" srcId="{18DE5C7B-FF5C-46E2-890A-D9298B4CC78B}" destId="{B158AE05-5FC1-4634-9625-FE484FD58DE9}" srcOrd="1" destOrd="0" presId="urn:microsoft.com/office/officeart/2005/8/layout/matrix3"/>
    <dgm:cxn modelId="{AD3228EB-10F5-4F07-A8D3-2700492F3DB5}" type="presParOf" srcId="{18DE5C7B-FF5C-46E2-890A-D9298B4CC78B}" destId="{729E64FA-BF15-4113-B29B-0B37DBDA7CA9}" srcOrd="2" destOrd="0" presId="urn:microsoft.com/office/officeart/2005/8/layout/matrix3"/>
    <dgm:cxn modelId="{C5710EE7-74C8-4B78-AF18-5948761EBC36}" type="presParOf" srcId="{18DE5C7B-FF5C-46E2-890A-D9298B4CC78B}" destId="{9A244D07-EEB8-4538-8285-667AF2CB05F5}" srcOrd="3" destOrd="0" presId="urn:microsoft.com/office/officeart/2005/8/layout/matrix3"/>
    <dgm:cxn modelId="{1170FE9E-31A0-49A1-8D76-5F279001867B}" type="presParOf" srcId="{18DE5C7B-FF5C-46E2-890A-D9298B4CC78B}" destId="{7E2154B5-84C9-4A99-B97D-40BBF9DA633E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FBA95A7-1C5C-4CD6-A40C-20A4A183FB31}" type="doc">
      <dgm:prSet loTypeId="urn:microsoft.com/office/officeart/2005/8/layout/orgChart1" loCatId="hierarchy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59256BD-F476-47F2-B6A3-E1217736A5D8}">
      <dgm:prSet/>
      <dgm:spPr/>
      <dgm:t>
        <a:bodyPr/>
        <a:lstStyle/>
        <a:p>
          <a:pPr rtl="0"/>
          <a:r>
            <a:rPr lang="pl-PL" smtClean="0"/>
            <a:t>Zakon o službenim kontrolama</a:t>
          </a:r>
          <a:br>
            <a:rPr lang="pl-PL" smtClean="0"/>
          </a:br>
          <a:endParaRPr lang="en-US"/>
        </a:p>
      </dgm:t>
    </dgm:pt>
    <dgm:pt modelId="{AD7D926A-5A75-4002-8D8B-93D3B2E8CDB7}" type="parTrans" cxnId="{25B918EC-A062-4D3F-BD32-87102683FA70}">
      <dgm:prSet/>
      <dgm:spPr/>
      <dgm:t>
        <a:bodyPr/>
        <a:lstStyle/>
        <a:p>
          <a:endParaRPr lang="en-US"/>
        </a:p>
      </dgm:t>
    </dgm:pt>
    <dgm:pt modelId="{D35FDF57-15CD-4F99-86BA-0C495795F150}" type="sibTrans" cxnId="{25B918EC-A062-4D3F-BD32-87102683FA70}">
      <dgm:prSet/>
      <dgm:spPr/>
      <dgm:t>
        <a:bodyPr/>
        <a:lstStyle/>
        <a:p>
          <a:endParaRPr lang="en-US"/>
        </a:p>
      </dgm:t>
    </dgm:pt>
    <dgm:pt modelId="{B1A6AE3B-8B4D-41E9-AA69-6D8C408279C2}">
      <dgm:prSet/>
      <dgm:spPr/>
      <dgm:t>
        <a:bodyPr/>
        <a:lstStyle/>
        <a:p>
          <a:pPr rtl="0"/>
          <a:r>
            <a:rPr lang="sr-Latn-RS" dirty="0" smtClean="0"/>
            <a:t>Usklađen sa Uredbom EU 2017</a:t>
          </a:r>
          <a:r>
            <a:rPr lang="en-US" dirty="0" smtClean="0"/>
            <a:t>/625</a:t>
          </a:r>
          <a:endParaRPr lang="en-US" dirty="0"/>
        </a:p>
      </dgm:t>
    </dgm:pt>
    <dgm:pt modelId="{0ED4DDD7-F70E-4202-89B1-0B0059E6F71A}" type="parTrans" cxnId="{CFC11EED-78DA-4BD1-98A7-1429D8DB995F}">
      <dgm:prSet/>
      <dgm:spPr/>
      <dgm:t>
        <a:bodyPr/>
        <a:lstStyle/>
        <a:p>
          <a:endParaRPr lang="en-US"/>
        </a:p>
      </dgm:t>
    </dgm:pt>
    <dgm:pt modelId="{8C5042D3-E0A4-4046-A0E1-FEA863DAB988}" type="sibTrans" cxnId="{CFC11EED-78DA-4BD1-98A7-1429D8DB995F}">
      <dgm:prSet/>
      <dgm:spPr/>
      <dgm:t>
        <a:bodyPr/>
        <a:lstStyle/>
        <a:p>
          <a:endParaRPr lang="en-US"/>
        </a:p>
      </dgm:t>
    </dgm:pt>
    <dgm:pt modelId="{B268F3C4-1458-4637-9755-15C564C06462}">
      <dgm:prSet/>
      <dgm:spPr/>
      <dgm:t>
        <a:bodyPr/>
        <a:lstStyle/>
        <a:p>
          <a:pPr rtl="0"/>
          <a:r>
            <a:rPr lang="sr-Latn-RS" dirty="0" smtClean="0"/>
            <a:t>Jedinstve pristup  kroz poljoprivredno – prehrambeni lanac</a:t>
          </a:r>
          <a:endParaRPr lang="en-US" dirty="0"/>
        </a:p>
      </dgm:t>
    </dgm:pt>
    <dgm:pt modelId="{4EF71D3E-0C24-43C3-A27D-187B186AD242}" type="parTrans" cxnId="{25195E60-72BA-4351-9C4D-037686E4E40C}">
      <dgm:prSet/>
      <dgm:spPr/>
      <dgm:t>
        <a:bodyPr/>
        <a:lstStyle/>
        <a:p>
          <a:endParaRPr lang="en-US"/>
        </a:p>
      </dgm:t>
    </dgm:pt>
    <dgm:pt modelId="{E86BCEEC-AAD1-454A-8030-59B2C3A7F614}" type="sibTrans" cxnId="{25195E60-72BA-4351-9C4D-037686E4E40C}">
      <dgm:prSet/>
      <dgm:spPr/>
      <dgm:t>
        <a:bodyPr/>
        <a:lstStyle/>
        <a:p>
          <a:endParaRPr lang="en-US"/>
        </a:p>
      </dgm:t>
    </dgm:pt>
    <dgm:pt modelId="{D7B90A12-683F-4BBF-BE9B-D843445302CF}" type="pres">
      <dgm:prSet presAssocID="{3FBA95A7-1C5C-4CD6-A40C-20A4A183FB3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2E7E4F7-E965-466B-BD3C-5BFEF5D3381E}" type="pres">
      <dgm:prSet presAssocID="{259256BD-F476-47F2-B6A3-E1217736A5D8}" presName="hierRoot1" presStyleCnt="0">
        <dgm:presLayoutVars>
          <dgm:hierBranch val="init"/>
        </dgm:presLayoutVars>
      </dgm:prSet>
      <dgm:spPr/>
    </dgm:pt>
    <dgm:pt modelId="{8B902950-53DA-45CE-8001-57AC2B92E6B7}" type="pres">
      <dgm:prSet presAssocID="{259256BD-F476-47F2-B6A3-E1217736A5D8}" presName="rootComposite1" presStyleCnt="0"/>
      <dgm:spPr/>
    </dgm:pt>
    <dgm:pt modelId="{C770BDF2-680E-49E1-AE3F-C4BB4C750DCE}" type="pres">
      <dgm:prSet presAssocID="{259256BD-F476-47F2-B6A3-E1217736A5D8}" presName="rootText1" presStyleLbl="node0" presStyleIdx="0" presStyleCnt="3">
        <dgm:presLayoutVars>
          <dgm:chPref val="3"/>
        </dgm:presLayoutVars>
      </dgm:prSet>
      <dgm:spPr/>
    </dgm:pt>
    <dgm:pt modelId="{6CCBCF2D-C292-4E44-9A84-0A50C716FFBF}" type="pres">
      <dgm:prSet presAssocID="{259256BD-F476-47F2-B6A3-E1217736A5D8}" presName="rootConnector1" presStyleLbl="node1" presStyleIdx="0" presStyleCnt="0"/>
      <dgm:spPr/>
    </dgm:pt>
    <dgm:pt modelId="{0E84AFD2-9590-4D8F-B7DB-D4A0FCFAD408}" type="pres">
      <dgm:prSet presAssocID="{259256BD-F476-47F2-B6A3-E1217736A5D8}" presName="hierChild2" presStyleCnt="0"/>
      <dgm:spPr/>
    </dgm:pt>
    <dgm:pt modelId="{6EFF9ED7-CAE6-46EB-91E5-4424C024CB0F}" type="pres">
      <dgm:prSet presAssocID="{259256BD-F476-47F2-B6A3-E1217736A5D8}" presName="hierChild3" presStyleCnt="0"/>
      <dgm:spPr/>
    </dgm:pt>
    <dgm:pt modelId="{59B89FDF-4E60-47D3-BC57-227937E7731E}" type="pres">
      <dgm:prSet presAssocID="{B1A6AE3B-8B4D-41E9-AA69-6D8C408279C2}" presName="hierRoot1" presStyleCnt="0">
        <dgm:presLayoutVars>
          <dgm:hierBranch val="init"/>
        </dgm:presLayoutVars>
      </dgm:prSet>
      <dgm:spPr/>
    </dgm:pt>
    <dgm:pt modelId="{891DF67F-D6F3-4FAF-B297-29E1513AFA08}" type="pres">
      <dgm:prSet presAssocID="{B1A6AE3B-8B4D-41E9-AA69-6D8C408279C2}" presName="rootComposite1" presStyleCnt="0"/>
      <dgm:spPr/>
    </dgm:pt>
    <dgm:pt modelId="{EEFCF916-F3AF-4EE1-BABB-DCDE00A55E18}" type="pres">
      <dgm:prSet presAssocID="{B1A6AE3B-8B4D-41E9-AA69-6D8C408279C2}" presName="rootText1" presStyleLbl="node0" presStyleIdx="1" presStyleCnt="3">
        <dgm:presLayoutVars>
          <dgm:chPref val="3"/>
        </dgm:presLayoutVars>
      </dgm:prSet>
      <dgm:spPr/>
    </dgm:pt>
    <dgm:pt modelId="{D7AD4397-1E57-4B9E-9219-8DD12C02D691}" type="pres">
      <dgm:prSet presAssocID="{B1A6AE3B-8B4D-41E9-AA69-6D8C408279C2}" presName="rootConnector1" presStyleLbl="node1" presStyleIdx="0" presStyleCnt="0"/>
      <dgm:spPr/>
    </dgm:pt>
    <dgm:pt modelId="{69989B40-34E3-4EB2-9B64-04B672844838}" type="pres">
      <dgm:prSet presAssocID="{B1A6AE3B-8B4D-41E9-AA69-6D8C408279C2}" presName="hierChild2" presStyleCnt="0"/>
      <dgm:spPr/>
    </dgm:pt>
    <dgm:pt modelId="{6DEC4039-117C-4BFE-880E-BF317065BADA}" type="pres">
      <dgm:prSet presAssocID="{B1A6AE3B-8B4D-41E9-AA69-6D8C408279C2}" presName="hierChild3" presStyleCnt="0"/>
      <dgm:spPr/>
    </dgm:pt>
    <dgm:pt modelId="{C4C4F235-D2D2-4908-A56A-A2629BDA085B}" type="pres">
      <dgm:prSet presAssocID="{B268F3C4-1458-4637-9755-15C564C06462}" presName="hierRoot1" presStyleCnt="0">
        <dgm:presLayoutVars>
          <dgm:hierBranch val="init"/>
        </dgm:presLayoutVars>
      </dgm:prSet>
      <dgm:spPr/>
    </dgm:pt>
    <dgm:pt modelId="{81510AFD-79A6-4356-ADF0-5674E292A19C}" type="pres">
      <dgm:prSet presAssocID="{B268F3C4-1458-4637-9755-15C564C06462}" presName="rootComposite1" presStyleCnt="0"/>
      <dgm:spPr/>
    </dgm:pt>
    <dgm:pt modelId="{B2D127A0-0A00-4937-831B-8D4C203B3EF9}" type="pres">
      <dgm:prSet presAssocID="{B268F3C4-1458-4637-9755-15C564C06462}" presName="rootText1" presStyleLbl="node0" presStyleIdx="2" presStyleCnt="3">
        <dgm:presLayoutVars>
          <dgm:chPref val="3"/>
        </dgm:presLayoutVars>
      </dgm:prSet>
      <dgm:spPr/>
    </dgm:pt>
    <dgm:pt modelId="{C0A9FE4F-09FF-4367-88F3-C36894B858F2}" type="pres">
      <dgm:prSet presAssocID="{B268F3C4-1458-4637-9755-15C564C06462}" presName="rootConnector1" presStyleLbl="node1" presStyleIdx="0" presStyleCnt="0"/>
      <dgm:spPr/>
    </dgm:pt>
    <dgm:pt modelId="{7453A735-074B-48FF-8071-0F247AFAD8D2}" type="pres">
      <dgm:prSet presAssocID="{B268F3C4-1458-4637-9755-15C564C06462}" presName="hierChild2" presStyleCnt="0"/>
      <dgm:spPr/>
    </dgm:pt>
    <dgm:pt modelId="{44EE3031-DC47-46E6-A2D9-48F760FC6650}" type="pres">
      <dgm:prSet presAssocID="{B268F3C4-1458-4637-9755-15C564C06462}" presName="hierChild3" presStyleCnt="0"/>
      <dgm:spPr/>
    </dgm:pt>
  </dgm:ptLst>
  <dgm:cxnLst>
    <dgm:cxn modelId="{25B918EC-A062-4D3F-BD32-87102683FA70}" srcId="{3FBA95A7-1C5C-4CD6-A40C-20A4A183FB31}" destId="{259256BD-F476-47F2-B6A3-E1217736A5D8}" srcOrd="0" destOrd="0" parTransId="{AD7D926A-5A75-4002-8D8B-93D3B2E8CDB7}" sibTransId="{D35FDF57-15CD-4F99-86BA-0C495795F150}"/>
    <dgm:cxn modelId="{ADA61C47-1A2C-4C47-85B1-54BC154FB4BB}" type="presOf" srcId="{B268F3C4-1458-4637-9755-15C564C06462}" destId="{C0A9FE4F-09FF-4367-88F3-C36894B858F2}" srcOrd="1" destOrd="0" presId="urn:microsoft.com/office/officeart/2005/8/layout/orgChart1"/>
    <dgm:cxn modelId="{593E7CBF-96D6-4D3D-94A9-BC1F5897C703}" type="presOf" srcId="{3FBA95A7-1C5C-4CD6-A40C-20A4A183FB31}" destId="{D7B90A12-683F-4BBF-BE9B-D843445302CF}" srcOrd="0" destOrd="0" presId="urn:microsoft.com/office/officeart/2005/8/layout/orgChart1"/>
    <dgm:cxn modelId="{CFC11EED-78DA-4BD1-98A7-1429D8DB995F}" srcId="{3FBA95A7-1C5C-4CD6-A40C-20A4A183FB31}" destId="{B1A6AE3B-8B4D-41E9-AA69-6D8C408279C2}" srcOrd="1" destOrd="0" parTransId="{0ED4DDD7-F70E-4202-89B1-0B0059E6F71A}" sibTransId="{8C5042D3-E0A4-4046-A0E1-FEA863DAB988}"/>
    <dgm:cxn modelId="{25195E60-72BA-4351-9C4D-037686E4E40C}" srcId="{3FBA95A7-1C5C-4CD6-A40C-20A4A183FB31}" destId="{B268F3C4-1458-4637-9755-15C564C06462}" srcOrd="2" destOrd="0" parTransId="{4EF71D3E-0C24-43C3-A27D-187B186AD242}" sibTransId="{E86BCEEC-AAD1-454A-8030-59B2C3A7F614}"/>
    <dgm:cxn modelId="{99C2ADB8-5CDD-4A26-AF6D-F034CC3E5CC6}" type="presOf" srcId="{259256BD-F476-47F2-B6A3-E1217736A5D8}" destId="{C770BDF2-680E-49E1-AE3F-C4BB4C750DCE}" srcOrd="0" destOrd="0" presId="urn:microsoft.com/office/officeart/2005/8/layout/orgChart1"/>
    <dgm:cxn modelId="{5C936618-90D5-47F7-80FF-37019D7C2E1F}" type="presOf" srcId="{B268F3C4-1458-4637-9755-15C564C06462}" destId="{B2D127A0-0A00-4937-831B-8D4C203B3EF9}" srcOrd="0" destOrd="0" presId="urn:microsoft.com/office/officeart/2005/8/layout/orgChart1"/>
    <dgm:cxn modelId="{7129AD47-B186-4C90-81A6-AB1A2409EFE8}" type="presOf" srcId="{B1A6AE3B-8B4D-41E9-AA69-6D8C408279C2}" destId="{EEFCF916-F3AF-4EE1-BABB-DCDE00A55E18}" srcOrd="0" destOrd="0" presId="urn:microsoft.com/office/officeart/2005/8/layout/orgChart1"/>
    <dgm:cxn modelId="{D82E3CFB-2C35-4F27-8159-D75A546DA576}" type="presOf" srcId="{259256BD-F476-47F2-B6A3-E1217736A5D8}" destId="{6CCBCF2D-C292-4E44-9A84-0A50C716FFBF}" srcOrd="1" destOrd="0" presId="urn:microsoft.com/office/officeart/2005/8/layout/orgChart1"/>
    <dgm:cxn modelId="{3BBAF36E-C0D0-481E-86F6-040DB11B147C}" type="presOf" srcId="{B1A6AE3B-8B4D-41E9-AA69-6D8C408279C2}" destId="{D7AD4397-1E57-4B9E-9219-8DD12C02D691}" srcOrd="1" destOrd="0" presId="urn:microsoft.com/office/officeart/2005/8/layout/orgChart1"/>
    <dgm:cxn modelId="{2CE16084-91D1-476D-B4B1-220C5F446B7E}" type="presParOf" srcId="{D7B90A12-683F-4BBF-BE9B-D843445302CF}" destId="{A2E7E4F7-E965-466B-BD3C-5BFEF5D3381E}" srcOrd="0" destOrd="0" presId="urn:microsoft.com/office/officeart/2005/8/layout/orgChart1"/>
    <dgm:cxn modelId="{AFF17022-9DFE-43ED-A962-968805B8B03F}" type="presParOf" srcId="{A2E7E4F7-E965-466B-BD3C-5BFEF5D3381E}" destId="{8B902950-53DA-45CE-8001-57AC2B92E6B7}" srcOrd="0" destOrd="0" presId="urn:microsoft.com/office/officeart/2005/8/layout/orgChart1"/>
    <dgm:cxn modelId="{2B40B619-CA02-46D7-8447-91AC38ADE907}" type="presParOf" srcId="{8B902950-53DA-45CE-8001-57AC2B92E6B7}" destId="{C770BDF2-680E-49E1-AE3F-C4BB4C750DCE}" srcOrd="0" destOrd="0" presId="urn:microsoft.com/office/officeart/2005/8/layout/orgChart1"/>
    <dgm:cxn modelId="{652AAD8C-C66B-480E-BD91-D877179FDAAF}" type="presParOf" srcId="{8B902950-53DA-45CE-8001-57AC2B92E6B7}" destId="{6CCBCF2D-C292-4E44-9A84-0A50C716FFBF}" srcOrd="1" destOrd="0" presId="urn:microsoft.com/office/officeart/2005/8/layout/orgChart1"/>
    <dgm:cxn modelId="{D1DF5BD2-AAC3-46E8-BFB9-75BD0A9BF048}" type="presParOf" srcId="{A2E7E4F7-E965-466B-BD3C-5BFEF5D3381E}" destId="{0E84AFD2-9590-4D8F-B7DB-D4A0FCFAD408}" srcOrd="1" destOrd="0" presId="urn:microsoft.com/office/officeart/2005/8/layout/orgChart1"/>
    <dgm:cxn modelId="{B480208B-1830-447B-946C-B86EDEB4764A}" type="presParOf" srcId="{A2E7E4F7-E965-466B-BD3C-5BFEF5D3381E}" destId="{6EFF9ED7-CAE6-46EB-91E5-4424C024CB0F}" srcOrd="2" destOrd="0" presId="urn:microsoft.com/office/officeart/2005/8/layout/orgChart1"/>
    <dgm:cxn modelId="{8FA5571E-00B2-4C39-9A0C-A507119FCEA8}" type="presParOf" srcId="{D7B90A12-683F-4BBF-BE9B-D843445302CF}" destId="{59B89FDF-4E60-47D3-BC57-227937E7731E}" srcOrd="1" destOrd="0" presId="urn:microsoft.com/office/officeart/2005/8/layout/orgChart1"/>
    <dgm:cxn modelId="{C0622EFE-C4C2-4224-84C4-7A870BA48199}" type="presParOf" srcId="{59B89FDF-4E60-47D3-BC57-227937E7731E}" destId="{891DF67F-D6F3-4FAF-B297-29E1513AFA08}" srcOrd="0" destOrd="0" presId="urn:microsoft.com/office/officeart/2005/8/layout/orgChart1"/>
    <dgm:cxn modelId="{59C2B81D-6EB7-44DF-AADB-042496D5D5AC}" type="presParOf" srcId="{891DF67F-D6F3-4FAF-B297-29E1513AFA08}" destId="{EEFCF916-F3AF-4EE1-BABB-DCDE00A55E18}" srcOrd="0" destOrd="0" presId="urn:microsoft.com/office/officeart/2005/8/layout/orgChart1"/>
    <dgm:cxn modelId="{4AE1ADE2-C120-4500-B064-EA6B5F93D96C}" type="presParOf" srcId="{891DF67F-D6F3-4FAF-B297-29E1513AFA08}" destId="{D7AD4397-1E57-4B9E-9219-8DD12C02D691}" srcOrd="1" destOrd="0" presId="urn:microsoft.com/office/officeart/2005/8/layout/orgChart1"/>
    <dgm:cxn modelId="{369DA7AA-A2D0-4084-B76F-69DC13A0C349}" type="presParOf" srcId="{59B89FDF-4E60-47D3-BC57-227937E7731E}" destId="{69989B40-34E3-4EB2-9B64-04B672844838}" srcOrd="1" destOrd="0" presId="urn:microsoft.com/office/officeart/2005/8/layout/orgChart1"/>
    <dgm:cxn modelId="{749FA7F7-3584-4B53-9AB2-484E8F0FEBDA}" type="presParOf" srcId="{59B89FDF-4E60-47D3-BC57-227937E7731E}" destId="{6DEC4039-117C-4BFE-880E-BF317065BADA}" srcOrd="2" destOrd="0" presId="urn:microsoft.com/office/officeart/2005/8/layout/orgChart1"/>
    <dgm:cxn modelId="{6D03197B-5C99-45D0-A104-2A32930997D7}" type="presParOf" srcId="{D7B90A12-683F-4BBF-BE9B-D843445302CF}" destId="{C4C4F235-D2D2-4908-A56A-A2629BDA085B}" srcOrd="2" destOrd="0" presId="urn:microsoft.com/office/officeart/2005/8/layout/orgChart1"/>
    <dgm:cxn modelId="{DC3C0CB5-7800-489D-B4AB-2A2972B9228E}" type="presParOf" srcId="{C4C4F235-D2D2-4908-A56A-A2629BDA085B}" destId="{81510AFD-79A6-4356-ADF0-5674E292A19C}" srcOrd="0" destOrd="0" presId="urn:microsoft.com/office/officeart/2005/8/layout/orgChart1"/>
    <dgm:cxn modelId="{0B522979-0C9D-4583-9F8D-764EAA2813DA}" type="presParOf" srcId="{81510AFD-79A6-4356-ADF0-5674E292A19C}" destId="{B2D127A0-0A00-4937-831B-8D4C203B3EF9}" srcOrd="0" destOrd="0" presId="urn:microsoft.com/office/officeart/2005/8/layout/orgChart1"/>
    <dgm:cxn modelId="{ADED6DB6-AEB0-435F-AF67-54F71A633EAB}" type="presParOf" srcId="{81510AFD-79A6-4356-ADF0-5674E292A19C}" destId="{C0A9FE4F-09FF-4367-88F3-C36894B858F2}" srcOrd="1" destOrd="0" presId="urn:microsoft.com/office/officeart/2005/8/layout/orgChart1"/>
    <dgm:cxn modelId="{E25BBB91-FA12-4E0A-A443-B8AB36395C1C}" type="presParOf" srcId="{C4C4F235-D2D2-4908-A56A-A2629BDA085B}" destId="{7453A735-074B-48FF-8071-0F247AFAD8D2}" srcOrd="1" destOrd="0" presId="urn:microsoft.com/office/officeart/2005/8/layout/orgChart1"/>
    <dgm:cxn modelId="{9F5C6AA4-A6FF-4A96-920F-9973BE7D282D}" type="presParOf" srcId="{C4C4F235-D2D2-4908-A56A-A2629BDA085B}" destId="{44EE3031-DC47-46E6-A2D9-48F760FC665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381885D-D22E-4F52-8574-3455E05DC63F}" type="doc">
      <dgm:prSet loTypeId="urn:microsoft.com/office/officeart/2008/layout/VerticalCurvedList#1" loCatId="list" qsTypeId="urn:microsoft.com/office/officeart/2005/8/quickstyle/simple1#1" qsCatId="simple" csTypeId="urn:microsoft.com/office/officeart/2005/8/colors/accent0_1#1" csCatId="mainScheme" phldr="1"/>
      <dgm:spPr/>
      <dgm:t>
        <a:bodyPr/>
        <a:lstStyle/>
        <a:p>
          <a:endParaRPr lang="en-US"/>
        </a:p>
      </dgm:t>
    </dgm:pt>
    <dgm:pt modelId="{6CE598F6-5431-4F1F-B766-6A90C9E30EB9}">
      <dgm:prSet phldrT="[Text]" custT="1"/>
      <dgm:spPr/>
      <dgm:t>
        <a:bodyPr/>
        <a:lstStyle/>
        <a:p>
          <a:r>
            <a:rPr lang="en-US" sz="1200" b="1" dirty="0" smtClean="0">
              <a:solidFill>
                <a:srgbClr val="0070C0"/>
              </a:solidFill>
              <a:latin typeface="Arial Narrow" panose="020B0606020202030204" pitchFamily="34" charset="0"/>
            </a:rPr>
            <a:t>PRAVILA ZA SPROVOĐENJE SLUŽBENIH KONTROLA I DRUGIH SLUŽBENIH AKTIVNOSTI I VISOK NIVO TRANSPARENTNOSTI KONTROLA</a:t>
          </a:r>
          <a:endParaRPr lang="en-US" sz="1200" b="1" dirty="0">
            <a:solidFill>
              <a:srgbClr val="0070C0"/>
            </a:solidFill>
            <a:latin typeface="Arial Narrow" panose="020B0606020202030204" pitchFamily="34" charset="0"/>
          </a:endParaRPr>
        </a:p>
      </dgm:t>
    </dgm:pt>
    <dgm:pt modelId="{AD3FDE41-C90E-49BC-9054-A51AD44779BD}" type="parTrans" cxnId="{DB80C75A-DB7E-4AFA-BA39-8F2ED3894E72}">
      <dgm:prSet/>
      <dgm:spPr/>
      <dgm:t>
        <a:bodyPr/>
        <a:lstStyle/>
        <a:p>
          <a:endParaRPr lang="en-US"/>
        </a:p>
      </dgm:t>
    </dgm:pt>
    <dgm:pt modelId="{623D64A0-474B-4447-B8F7-55D1B9432DCE}" type="sibTrans" cxnId="{DB80C75A-DB7E-4AFA-BA39-8F2ED3894E72}">
      <dgm:prSet/>
      <dgm:spPr/>
      <dgm:t>
        <a:bodyPr/>
        <a:lstStyle/>
        <a:p>
          <a:endParaRPr lang="en-US"/>
        </a:p>
      </dgm:t>
    </dgm:pt>
    <dgm:pt modelId="{184F4A73-1BD8-4AB7-8FDF-F2F05F615970}">
      <dgm:prSet phldrT="[Text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</a:pPr>
          <a:r>
            <a:rPr lang="en-US" sz="1200" b="1" dirty="0" smtClean="0">
              <a:solidFill>
                <a:srgbClr val="0070C0"/>
              </a:solidFill>
              <a:latin typeface="Arial Narrow" panose="020B0606020202030204" pitchFamily="34" charset="0"/>
            </a:rPr>
            <a:t>VEĆI STEPEN FLEKSIBILNOSTI ZA SLUŽBENE LABORATORIJE</a:t>
          </a:r>
          <a:endParaRPr lang="en-US" sz="1200" b="1" dirty="0">
            <a:solidFill>
              <a:srgbClr val="0070C0"/>
            </a:solidFill>
            <a:latin typeface="Arial Narrow" panose="020B0606020202030204" pitchFamily="34" charset="0"/>
          </a:endParaRPr>
        </a:p>
      </dgm:t>
    </dgm:pt>
    <dgm:pt modelId="{35318FDC-73D5-4F49-94A2-8FD624DE816F}" type="parTrans" cxnId="{B2887774-82A6-4372-98E9-7C4DB8561D08}">
      <dgm:prSet/>
      <dgm:spPr/>
      <dgm:t>
        <a:bodyPr/>
        <a:lstStyle/>
        <a:p>
          <a:endParaRPr lang="en-US"/>
        </a:p>
      </dgm:t>
    </dgm:pt>
    <dgm:pt modelId="{42FF8C35-2BCE-4E4C-8C5A-78255D1981BF}" type="sibTrans" cxnId="{B2887774-82A6-4372-98E9-7C4DB8561D08}">
      <dgm:prSet/>
      <dgm:spPr/>
      <dgm:t>
        <a:bodyPr/>
        <a:lstStyle/>
        <a:p>
          <a:endParaRPr lang="en-US"/>
        </a:p>
      </dgm:t>
    </dgm:pt>
    <dgm:pt modelId="{EE6760A0-221F-45AD-A330-38850AEEAF15}">
      <dgm:prSet custT="1"/>
      <dgm:spPr/>
      <dgm:t>
        <a:bodyPr/>
        <a:lstStyle/>
        <a:p>
          <a:r>
            <a:rPr lang="en-US" sz="1200" b="1" dirty="0" smtClean="0">
              <a:solidFill>
                <a:srgbClr val="0070C0"/>
              </a:solidFill>
              <a:latin typeface="Arial Narrow" panose="020B0606020202030204" pitchFamily="34" charset="0"/>
            </a:rPr>
            <a:t>KONTROLE SRAZMERNE RIZIKU </a:t>
          </a:r>
        </a:p>
        <a:p>
          <a:r>
            <a:rPr lang="en-US" sz="1200" b="1" dirty="0" smtClean="0">
              <a:solidFill>
                <a:srgbClr val="0070C0"/>
              </a:solidFill>
              <a:latin typeface="Arial Narrow" panose="020B0606020202030204" pitchFamily="34" charset="0"/>
            </a:rPr>
            <a:t>PROCENA RIZIKA U PLANIRANJU SLUŽBENIH KONTROLA</a:t>
          </a:r>
          <a:endParaRPr lang="en-US" sz="1200" b="1" dirty="0">
            <a:solidFill>
              <a:srgbClr val="0070C0"/>
            </a:solidFill>
            <a:latin typeface="Arial Narrow" panose="020B0606020202030204" pitchFamily="34" charset="0"/>
          </a:endParaRPr>
        </a:p>
      </dgm:t>
    </dgm:pt>
    <dgm:pt modelId="{C2BBCA5C-E2F2-4468-94A7-D3D6D5BEC48C}" type="parTrans" cxnId="{75955672-45A4-4CFA-93BF-54773F5852FD}">
      <dgm:prSet/>
      <dgm:spPr/>
      <dgm:t>
        <a:bodyPr/>
        <a:lstStyle/>
        <a:p>
          <a:endParaRPr lang="en-US"/>
        </a:p>
      </dgm:t>
    </dgm:pt>
    <dgm:pt modelId="{6F5B5556-FDCE-4EA3-9483-D26489B70E3F}" type="sibTrans" cxnId="{75955672-45A4-4CFA-93BF-54773F5852FD}">
      <dgm:prSet/>
      <dgm:spPr/>
      <dgm:t>
        <a:bodyPr/>
        <a:lstStyle/>
        <a:p>
          <a:endParaRPr lang="en-US"/>
        </a:p>
      </dgm:t>
    </dgm:pt>
    <dgm:pt modelId="{CCB9305E-AB1D-4A44-AA42-B9139F47BA7E}">
      <dgm:prSet custT="1"/>
      <dgm:spPr/>
      <dgm:t>
        <a:bodyPr/>
        <a:lstStyle/>
        <a:p>
          <a:r>
            <a:rPr lang="en-US" sz="1200" b="1" dirty="0" smtClean="0">
              <a:solidFill>
                <a:srgbClr val="0070C0"/>
              </a:solidFill>
              <a:latin typeface="Arial Narrow" panose="020B0606020202030204" pitchFamily="34" charset="0"/>
            </a:rPr>
            <a:t>UVOĐENJE KONTROLE PREVARNIH PRAKSI//OBMANJUJUĆIH RADNJI </a:t>
          </a:r>
        </a:p>
        <a:p>
          <a:r>
            <a:rPr lang="en-US" sz="1200" b="1" dirty="0" smtClean="0">
              <a:solidFill>
                <a:srgbClr val="0070C0"/>
              </a:solidFill>
              <a:latin typeface="Arial Narrow" panose="020B0606020202030204" pitchFamily="34" charset="0"/>
            </a:rPr>
            <a:t>JEDAN OD KLJUČNIH ELEMENATA RIZIKA I PROCENE RIZIKA</a:t>
          </a:r>
          <a:endParaRPr lang="sr-Cyrl-RS" sz="1200" b="1" dirty="0" smtClean="0">
            <a:solidFill>
              <a:srgbClr val="0070C0"/>
            </a:solidFill>
            <a:latin typeface="Arial Narrow" panose="020B0606020202030204" pitchFamily="34" charset="0"/>
          </a:endParaRPr>
        </a:p>
      </dgm:t>
    </dgm:pt>
    <dgm:pt modelId="{2B43BE58-6A68-45CC-918F-F8731AE17656}" type="parTrans" cxnId="{4E3F1B41-3781-4564-958F-08A00BABB6DE}">
      <dgm:prSet/>
      <dgm:spPr/>
      <dgm:t>
        <a:bodyPr/>
        <a:lstStyle/>
        <a:p>
          <a:endParaRPr lang="en-US"/>
        </a:p>
      </dgm:t>
    </dgm:pt>
    <dgm:pt modelId="{312AE4F0-DCC9-41D8-8776-584172FEFE00}" type="sibTrans" cxnId="{4E3F1B41-3781-4564-958F-08A00BABB6DE}">
      <dgm:prSet/>
      <dgm:spPr/>
      <dgm:t>
        <a:bodyPr/>
        <a:lstStyle/>
        <a:p>
          <a:endParaRPr lang="en-US"/>
        </a:p>
      </dgm:t>
    </dgm:pt>
    <dgm:pt modelId="{EDFF662B-0173-4CE1-A950-778114A7BBC2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</a:pPr>
          <a:r>
            <a:rPr lang="en-US" sz="1200" b="1" dirty="0" smtClean="0">
              <a:solidFill>
                <a:srgbClr val="0070C0"/>
              </a:solidFill>
              <a:latin typeface="Arial Narrow" panose="020B0606020202030204" pitchFamily="34" charset="0"/>
            </a:rPr>
            <a:t>JEDINSTVEN I HARMONIZOVAN OKVIR ZA SLUŽBENU SERTIFIKACIJU</a:t>
          </a:r>
          <a:endParaRPr lang="en-US" sz="1200" b="1" dirty="0">
            <a:solidFill>
              <a:srgbClr val="0070C0"/>
            </a:solidFill>
            <a:latin typeface="Arial Narrow" panose="020B0606020202030204" pitchFamily="34" charset="0"/>
          </a:endParaRPr>
        </a:p>
      </dgm:t>
    </dgm:pt>
    <dgm:pt modelId="{8BFC7DFD-F4F1-4171-81D2-E7186262CA8F}" type="parTrans" cxnId="{43AC402F-1620-4D01-A28B-E3E79DB5333C}">
      <dgm:prSet/>
      <dgm:spPr/>
      <dgm:t>
        <a:bodyPr/>
        <a:lstStyle/>
        <a:p>
          <a:endParaRPr lang="en-US"/>
        </a:p>
      </dgm:t>
    </dgm:pt>
    <dgm:pt modelId="{0AA8C62C-8AAE-4D94-A4EE-06379B16A021}" type="sibTrans" cxnId="{43AC402F-1620-4D01-A28B-E3E79DB5333C}">
      <dgm:prSet/>
      <dgm:spPr/>
      <dgm:t>
        <a:bodyPr/>
        <a:lstStyle/>
        <a:p>
          <a:endParaRPr lang="en-US"/>
        </a:p>
      </dgm:t>
    </dgm:pt>
    <dgm:pt modelId="{3B023EDD-7B1B-432E-8DFC-BA47363F11B3}">
      <dgm:prSet custT="1"/>
      <dgm:spPr/>
      <dgm:t>
        <a:bodyPr/>
        <a:lstStyle/>
        <a:p>
          <a:endParaRPr lang="sr-Latn-RS" sz="1200" b="1" dirty="0" smtClean="0">
            <a:solidFill>
              <a:srgbClr val="0070C0"/>
            </a:solidFill>
            <a:latin typeface="Arial Narrow" panose="020B0606020202030204" pitchFamily="34" charset="0"/>
          </a:endParaRPr>
        </a:p>
        <a:p>
          <a:r>
            <a:rPr lang="en-US" sz="1200" b="1" dirty="0" smtClean="0">
              <a:solidFill>
                <a:srgbClr val="0070C0"/>
              </a:solidFill>
              <a:latin typeface="Arial Narrow" panose="020B0606020202030204" pitchFamily="34" charset="0"/>
            </a:rPr>
            <a:t>SVOĐENJE OPTEREĆENJA ZA SUBJEKTE NA NAJMANJU MOGUĆU MERU</a:t>
          </a:r>
        </a:p>
        <a:p>
          <a:r>
            <a:rPr lang="en-US" sz="1200" b="1" dirty="0" smtClean="0">
              <a:solidFill>
                <a:srgbClr val="0070C0"/>
              </a:solidFill>
              <a:latin typeface="Arial Narrow" panose="020B0606020202030204" pitchFamily="34" charset="0"/>
            </a:rPr>
            <a:t>OBAVEZA NADLEŽNIH ORGANA 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</a:pPr>
          <a:endParaRPr lang="en-US" sz="1200" b="1" dirty="0">
            <a:solidFill>
              <a:srgbClr val="0070C0"/>
            </a:solidFill>
            <a:latin typeface="Arial Narrow" panose="020B0606020202030204" pitchFamily="34" charset="0"/>
          </a:endParaRPr>
        </a:p>
      </dgm:t>
    </dgm:pt>
    <dgm:pt modelId="{4DE2E0C3-D86C-41CB-B3E2-009F27A908E1}" type="parTrans" cxnId="{7AC5A628-2F5A-43E8-B043-127231556A36}">
      <dgm:prSet/>
      <dgm:spPr/>
      <dgm:t>
        <a:bodyPr/>
        <a:lstStyle/>
        <a:p>
          <a:endParaRPr lang="en-US"/>
        </a:p>
      </dgm:t>
    </dgm:pt>
    <dgm:pt modelId="{8529FDEC-CFFF-4AFA-AC1F-05FD90E4115F}" type="sibTrans" cxnId="{7AC5A628-2F5A-43E8-B043-127231556A36}">
      <dgm:prSet/>
      <dgm:spPr/>
      <dgm:t>
        <a:bodyPr/>
        <a:lstStyle/>
        <a:p>
          <a:endParaRPr lang="en-US"/>
        </a:p>
      </dgm:t>
    </dgm:pt>
    <dgm:pt modelId="{C24FF145-C611-4442-A49C-BF9C393D91AA}">
      <dgm:prSet phldrT="[Text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</a:pPr>
          <a:r>
            <a:rPr lang="en-US" sz="1200" b="1" dirty="0" smtClean="0">
              <a:solidFill>
                <a:srgbClr val="0070C0"/>
              </a:solidFill>
              <a:latin typeface="Arial Narrow" panose="020B0606020202030204" pitchFamily="34" charset="0"/>
            </a:rPr>
            <a:t>IZBOR METODA KOJE SE KORISTE ZA UZORKOVANJE, ANALIZU, TESTIRANJE I DIJAGNOSTIKU</a:t>
          </a:r>
          <a:endParaRPr lang="en-US" sz="1200" b="1" dirty="0">
            <a:solidFill>
              <a:srgbClr val="0070C0"/>
            </a:solidFill>
            <a:latin typeface="Arial Narrow" panose="020B0606020202030204" pitchFamily="34" charset="0"/>
          </a:endParaRPr>
        </a:p>
      </dgm:t>
    </dgm:pt>
    <dgm:pt modelId="{0071A1F0-F370-4203-B271-28C494F3AD27}" type="parTrans" cxnId="{0AF0F513-3CDB-4556-8782-EC9ED358C45C}">
      <dgm:prSet/>
      <dgm:spPr/>
      <dgm:t>
        <a:bodyPr/>
        <a:lstStyle/>
        <a:p>
          <a:endParaRPr lang="en-US"/>
        </a:p>
      </dgm:t>
    </dgm:pt>
    <dgm:pt modelId="{3925EC2F-ECB1-4E6F-A1B5-41A536DD7AC2}" type="sibTrans" cxnId="{0AF0F513-3CDB-4556-8782-EC9ED358C45C}">
      <dgm:prSet/>
      <dgm:spPr/>
      <dgm:t>
        <a:bodyPr/>
        <a:lstStyle/>
        <a:p>
          <a:endParaRPr lang="en-US"/>
        </a:p>
      </dgm:t>
    </dgm:pt>
    <dgm:pt modelId="{5FFBFD52-B59B-4D63-ACF2-5D08B68711BF}" type="pres">
      <dgm:prSet presAssocID="{2381885D-D22E-4F52-8574-3455E05DC63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50D2F710-4F34-4010-9CBF-BB9DB0F043BD}" type="pres">
      <dgm:prSet presAssocID="{2381885D-D22E-4F52-8574-3455E05DC63F}" presName="Name1" presStyleCnt="0"/>
      <dgm:spPr/>
    </dgm:pt>
    <dgm:pt modelId="{E6BC2B25-BAD0-4FDC-BCA4-26E80BF7D64D}" type="pres">
      <dgm:prSet presAssocID="{2381885D-D22E-4F52-8574-3455E05DC63F}" presName="cycle" presStyleCnt="0"/>
      <dgm:spPr/>
    </dgm:pt>
    <dgm:pt modelId="{A04954EB-1C08-4391-8C88-33845E3BAF3B}" type="pres">
      <dgm:prSet presAssocID="{2381885D-D22E-4F52-8574-3455E05DC63F}" presName="srcNode" presStyleLbl="node1" presStyleIdx="0" presStyleCnt="7"/>
      <dgm:spPr/>
    </dgm:pt>
    <dgm:pt modelId="{EE24D680-56E5-4771-9EDB-7459B4D04E7C}" type="pres">
      <dgm:prSet presAssocID="{2381885D-D22E-4F52-8574-3455E05DC63F}" presName="conn" presStyleLbl="parChTrans1D2" presStyleIdx="0" presStyleCnt="1"/>
      <dgm:spPr/>
      <dgm:t>
        <a:bodyPr/>
        <a:lstStyle/>
        <a:p>
          <a:endParaRPr lang="en-US"/>
        </a:p>
      </dgm:t>
    </dgm:pt>
    <dgm:pt modelId="{B1967FD0-90EB-43CF-B08B-A1FA81BBF3EB}" type="pres">
      <dgm:prSet presAssocID="{2381885D-D22E-4F52-8574-3455E05DC63F}" presName="extraNode" presStyleLbl="node1" presStyleIdx="0" presStyleCnt="7"/>
      <dgm:spPr/>
    </dgm:pt>
    <dgm:pt modelId="{B2C5ED7F-567B-4BAC-8DDB-999F98791D0A}" type="pres">
      <dgm:prSet presAssocID="{2381885D-D22E-4F52-8574-3455E05DC63F}" presName="dstNode" presStyleLbl="node1" presStyleIdx="0" presStyleCnt="7"/>
      <dgm:spPr/>
    </dgm:pt>
    <dgm:pt modelId="{1B7CDF67-B7A8-4087-9073-C704CD9490AA}" type="pres">
      <dgm:prSet presAssocID="{6CE598F6-5431-4F1F-B766-6A90C9E30EB9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5021CF-62AD-4386-B5E1-E865568E0902}" type="pres">
      <dgm:prSet presAssocID="{6CE598F6-5431-4F1F-B766-6A90C9E30EB9}" presName="accent_1" presStyleCnt="0"/>
      <dgm:spPr/>
    </dgm:pt>
    <dgm:pt modelId="{B590FD06-DBC0-4E35-BB17-CF1789EAFCA8}" type="pres">
      <dgm:prSet presAssocID="{6CE598F6-5431-4F1F-B766-6A90C9E30EB9}" presName="accentRepeatNode" presStyleLbl="solidFgAcc1" presStyleIdx="0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5A4A1AFD-1F47-49D1-B0D9-AD27E06DA21F}" type="pres">
      <dgm:prSet presAssocID="{EE6760A0-221F-45AD-A330-38850AEEAF15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C1A2AE-A85F-47D7-A1E0-74F2DA1E4136}" type="pres">
      <dgm:prSet presAssocID="{EE6760A0-221F-45AD-A330-38850AEEAF15}" presName="accent_2" presStyleCnt="0"/>
      <dgm:spPr/>
    </dgm:pt>
    <dgm:pt modelId="{6EA22485-98E1-4A98-9C0C-93162D342FA0}" type="pres">
      <dgm:prSet presAssocID="{EE6760A0-221F-45AD-A330-38850AEEAF15}" presName="accentRepeatNode" presStyleLbl="solidFgAcc1" presStyleIdx="1" presStyleCnt="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9A7C5BD0-B654-4679-A8D3-06C9F6F72F0A}" type="pres">
      <dgm:prSet presAssocID="{CCB9305E-AB1D-4A44-AA42-B9139F47BA7E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7843F3-52B3-4EC2-937E-B352EA317821}" type="pres">
      <dgm:prSet presAssocID="{CCB9305E-AB1D-4A44-AA42-B9139F47BA7E}" presName="accent_3" presStyleCnt="0"/>
      <dgm:spPr/>
    </dgm:pt>
    <dgm:pt modelId="{80C6D667-162B-4974-95AC-DEB36E705670}" type="pres">
      <dgm:prSet presAssocID="{CCB9305E-AB1D-4A44-AA42-B9139F47BA7E}" presName="accentRepeatNode" presStyleLbl="solidFgAcc1" presStyleIdx="2" presStyleCnt="7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F628A763-E065-475C-B077-8CED87361807}" type="pres">
      <dgm:prSet presAssocID="{3B023EDD-7B1B-432E-8DFC-BA47363F11B3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E20BD5-CF61-488D-8531-01B749D0085E}" type="pres">
      <dgm:prSet presAssocID="{3B023EDD-7B1B-432E-8DFC-BA47363F11B3}" presName="accent_4" presStyleCnt="0"/>
      <dgm:spPr/>
    </dgm:pt>
    <dgm:pt modelId="{96265119-CA13-466D-902F-48FD6BFEC35F}" type="pres">
      <dgm:prSet presAssocID="{3B023EDD-7B1B-432E-8DFC-BA47363F11B3}" presName="accentRepeatNode" presStyleLbl="solidFgAcc1" presStyleIdx="3" presStyleCnt="7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D33D29E2-BA67-4904-9CB4-F5F6BC48165D}" type="pres">
      <dgm:prSet presAssocID="{EDFF662B-0173-4CE1-A950-778114A7BBC2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E05CBB-D5D8-4B64-876B-14CF5778828D}" type="pres">
      <dgm:prSet presAssocID="{EDFF662B-0173-4CE1-A950-778114A7BBC2}" presName="accent_5" presStyleCnt="0"/>
      <dgm:spPr/>
    </dgm:pt>
    <dgm:pt modelId="{011A57F8-F5AF-43C7-BB70-0105482090D9}" type="pres">
      <dgm:prSet presAssocID="{EDFF662B-0173-4CE1-A950-778114A7BBC2}" presName="accentRepeatNode" presStyleLbl="solidFgAcc1" presStyleIdx="4" presStyleCnt="7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E1B68E2B-76C1-475F-B77B-F5AB9308E638}" type="pres">
      <dgm:prSet presAssocID="{184F4A73-1BD8-4AB7-8FDF-F2F05F615970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32A3EE-541F-4294-A2FB-1BB61004BAE3}" type="pres">
      <dgm:prSet presAssocID="{184F4A73-1BD8-4AB7-8FDF-F2F05F615970}" presName="accent_6" presStyleCnt="0"/>
      <dgm:spPr/>
    </dgm:pt>
    <dgm:pt modelId="{DAFE69BF-ACFC-46B5-BAC6-C05E72A19602}" type="pres">
      <dgm:prSet presAssocID="{184F4A73-1BD8-4AB7-8FDF-F2F05F615970}" presName="accentRepeatNode" presStyleLbl="solidFgAcc1" presStyleIdx="5" presStyleCnt="7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024A8089-72AC-4428-A2AC-783263DA015B}" type="pres">
      <dgm:prSet presAssocID="{C24FF145-C611-4442-A49C-BF9C393D91AA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42A307-AD95-44FD-93F5-10F21212F411}" type="pres">
      <dgm:prSet presAssocID="{C24FF145-C611-4442-A49C-BF9C393D91AA}" presName="accent_7" presStyleCnt="0"/>
      <dgm:spPr/>
    </dgm:pt>
    <dgm:pt modelId="{E1F55B0F-13C8-41F0-90B9-8B122207800A}" type="pres">
      <dgm:prSet presAssocID="{C24FF145-C611-4442-A49C-BF9C393D91AA}" presName="accentRepeatNode" presStyleLbl="solidFgAcc1" presStyleIdx="6" presStyleCnt="7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en-US"/>
        </a:p>
      </dgm:t>
    </dgm:pt>
  </dgm:ptLst>
  <dgm:cxnLst>
    <dgm:cxn modelId="{DB80C75A-DB7E-4AFA-BA39-8F2ED3894E72}" srcId="{2381885D-D22E-4F52-8574-3455E05DC63F}" destId="{6CE598F6-5431-4F1F-B766-6A90C9E30EB9}" srcOrd="0" destOrd="0" parTransId="{AD3FDE41-C90E-49BC-9054-A51AD44779BD}" sibTransId="{623D64A0-474B-4447-B8F7-55D1B9432DCE}"/>
    <dgm:cxn modelId="{9953768E-30C1-459D-8AC7-6837BAFDD625}" type="presOf" srcId="{EE6760A0-221F-45AD-A330-38850AEEAF15}" destId="{5A4A1AFD-1F47-49D1-B0D9-AD27E06DA21F}" srcOrd="0" destOrd="0" presId="urn:microsoft.com/office/officeart/2008/layout/VerticalCurvedList#1"/>
    <dgm:cxn modelId="{6B2E04D3-6517-472C-B288-F611507AE0E7}" type="presOf" srcId="{623D64A0-474B-4447-B8F7-55D1B9432DCE}" destId="{EE24D680-56E5-4771-9EDB-7459B4D04E7C}" srcOrd="0" destOrd="0" presId="urn:microsoft.com/office/officeart/2008/layout/VerticalCurvedList#1"/>
    <dgm:cxn modelId="{294B4452-35D6-4383-B796-38CDD14A8386}" type="presOf" srcId="{EDFF662B-0173-4CE1-A950-778114A7BBC2}" destId="{D33D29E2-BA67-4904-9CB4-F5F6BC48165D}" srcOrd="0" destOrd="0" presId="urn:microsoft.com/office/officeart/2008/layout/VerticalCurvedList#1"/>
    <dgm:cxn modelId="{92A4468D-3ECA-446D-894C-D0440C4BC7CA}" type="presOf" srcId="{3B023EDD-7B1B-432E-8DFC-BA47363F11B3}" destId="{F628A763-E065-475C-B077-8CED87361807}" srcOrd="0" destOrd="0" presId="urn:microsoft.com/office/officeart/2008/layout/VerticalCurvedList#1"/>
    <dgm:cxn modelId="{5A04AA3D-0A62-4D06-B08E-BC8ED738C601}" type="presOf" srcId="{C24FF145-C611-4442-A49C-BF9C393D91AA}" destId="{024A8089-72AC-4428-A2AC-783263DA015B}" srcOrd="0" destOrd="0" presId="urn:microsoft.com/office/officeart/2008/layout/VerticalCurvedList#1"/>
    <dgm:cxn modelId="{62FB3499-6B01-423C-ADDC-41EE393C3B74}" type="presOf" srcId="{2381885D-D22E-4F52-8574-3455E05DC63F}" destId="{5FFBFD52-B59B-4D63-ACF2-5D08B68711BF}" srcOrd="0" destOrd="0" presId="urn:microsoft.com/office/officeart/2008/layout/VerticalCurvedList#1"/>
    <dgm:cxn modelId="{0AF0F513-3CDB-4556-8782-EC9ED358C45C}" srcId="{2381885D-D22E-4F52-8574-3455E05DC63F}" destId="{C24FF145-C611-4442-A49C-BF9C393D91AA}" srcOrd="6" destOrd="0" parTransId="{0071A1F0-F370-4203-B271-28C494F3AD27}" sibTransId="{3925EC2F-ECB1-4E6F-A1B5-41A536DD7AC2}"/>
    <dgm:cxn modelId="{4E3F1B41-3781-4564-958F-08A00BABB6DE}" srcId="{2381885D-D22E-4F52-8574-3455E05DC63F}" destId="{CCB9305E-AB1D-4A44-AA42-B9139F47BA7E}" srcOrd="2" destOrd="0" parTransId="{2B43BE58-6A68-45CC-918F-F8731AE17656}" sibTransId="{312AE4F0-DCC9-41D8-8776-584172FEFE00}"/>
    <dgm:cxn modelId="{43AC402F-1620-4D01-A28B-E3E79DB5333C}" srcId="{2381885D-D22E-4F52-8574-3455E05DC63F}" destId="{EDFF662B-0173-4CE1-A950-778114A7BBC2}" srcOrd="4" destOrd="0" parTransId="{8BFC7DFD-F4F1-4171-81D2-E7186262CA8F}" sibTransId="{0AA8C62C-8AAE-4D94-A4EE-06379B16A021}"/>
    <dgm:cxn modelId="{B2887774-82A6-4372-98E9-7C4DB8561D08}" srcId="{2381885D-D22E-4F52-8574-3455E05DC63F}" destId="{184F4A73-1BD8-4AB7-8FDF-F2F05F615970}" srcOrd="5" destOrd="0" parTransId="{35318FDC-73D5-4F49-94A2-8FD624DE816F}" sibTransId="{42FF8C35-2BCE-4E4C-8C5A-78255D1981BF}"/>
    <dgm:cxn modelId="{75955672-45A4-4CFA-93BF-54773F5852FD}" srcId="{2381885D-D22E-4F52-8574-3455E05DC63F}" destId="{EE6760A0-221F-45AD-A330-38850AEEAF15}" srcOrd="1" destOrd="0" parTransId="{C2BBCA5C-E2F2-4468-94A7-D3D6D5BEC48C}" sibTransId="{6F5B5556-FDCE-4EA3-9483-D26489B70E3F}"/>
    <dgm:cxn modelId="{F819E5B9-ADE6-410F-9825-81716F0462E9}" type="presOf" srcId="{CCB9305E-AB1D-4A44-AA42-B9139F47BA7E}" destId="{9A7C5BD0-B654-4679-A8D3-06C9F6F72F0A}" srcOrd="0" destOrd="0" presId="urn:microsoft.com/office/officeart/2008/layout/VerticalCurvedList#1"/>
    <dgm:cxn modelId="{7AC5A628-2F5A-43E8-B043-127231556A36}" srcId="{2381885D-D22E-4F52-8574-3455E05DC63F}" destId="{3B023EDD-7B1B-432E-8DFC-BA47363F11B3}" srcOrd="3" destOrd="0" parTransId="{4DE2E0C3-D86C-41CB-B3E2-009F27A908E1}" sibTransId="{8529FDEC-CFFF-4AFA-AC1F-05FD90E4115F}"/>
    <dgm:cxn modelId="{E874FB2A-955F-4284-97E9-ADC64A10CCC0}" type="presOf" srcId="{6CE598F6-5431-4F1F-B766-6A90C9E30EB9}" destId="{1B7CDF67-B7A8-4087-9073-C704CD9490AA}" srcOrd="0" destOrd="0" presId="urn:microsoft.com/office/officeart/2008/layout/VerticalCurvedList#1"/>
    <dgm:cxn modelId="{C55341A8-E80F-4CA0-978D-688AC86D999B}" type="presOf" srcId="{184F4A73-1BD8-4AB7-8FDF-F2F05F615970}" destId="{E1B68E2B-76C1-475F-B77B-F5AB9308E638}" srcOrd="0" destOrd="0" presId="urn:microsoft.com/office/officeart/2008/layout/VerticalCurvedList#1"/>
    <dgm:cxn modelId="{4A01CDA6-0093-4854-A09B-43AF38AF4C2F}" type="presParOf" srcId="{5FFBFD52-B59B-4D63-ACF2-5D08B68711BF}" destId="{50D2F710-4F34-4010-9CBF-BB9DB0F043BD}" srcOrd="0" destOrd="0" presId="urn:microsoft.com/office/officeart/2008/layout/VerticalCurvedList#1"/>
    <dgm:cxn modelId="{6A4A1B21-37B3-42AB-B88B-2BF2BF99DFE9}" type="presParOf" srcId="{50D2F710-4F34-4010-9CBF-BB9DB0F043BD}" destId="{E6BC2B25-BAD0-4FDC-BCA4-26E80BF7D64D}" srcOrd="0" destOrd="0" presId="urn:microsoft.com/office/officeart/2008/layout/VerticalCurvedList#1"/>
    <dgm:cxn modelId="{49899215-F538-49BB-ADEA-637EAEF72E46}" type="presParOf" srcId="{E6BC2B25-BAD0-4FDC-BCA4-26E80BF7D64D}" destId="{A04954EB-1C08-4391-8C88-33845E3BAF3B}" srcOrd="0" destOrd="0" presId="urn:microsoft.com/office/officeart/2008/layout/VerticalCurvedList#1"/>
    <dgm:cxn modelId="{BA88350A-50EA-4EB4-AB98-F4ACFFDECB8D}" type="presParOf" srcId="{E6BC2B25-BAD0-4FDC-BCA4-26E80BF7D64D}" destId="{EE24D680-56E5-4771-9EDB-7459B4D04E7C}" srcOrd="1" destOrd="0" presId="urn:microsoft.com/office/officeart/2008/layout/VerticalCurvedList#1"/>
    <dgm:cxn modelId="{A5ECC2BB-F9D5-4293-BCD7-D680B8A61680}" type="presParOf" srcId="{E6BC2B25-BAD0-4FDC-BCA4-26E80BF7D64D}" destId="{B1967FD0-90EB-43CF-B08B-A1FA81BBF3EB}" srcOrd="2" destOrd="0" presId="urn:microsoft.com/office/officeart/2008/layout/VerticalCurvedList#1"/>
    <dgm:cxn modelId="{EE6821F8-47E8-46C4-89DB-F61ECC4B01D8}" type="presParOf" srcId="{E6BC2B25-BAD0-4FDC-BCA4-26E80BF7D64D}" destId="{B2C5ED7F-567B-4BAC-8DDB-999F98791D0A}" srcOrd="3" destOrd="0" presId="urn:microsoft.com/office/officeart/2008/layout/VerticalCurvedList#1"/>
    <dgm:cxn modelId="{24071D90-C43D-4604-8599-3A42CFA786F1}" type="presParOf" srcId="{50D2F710-4F34-4010-9CBF-BB9DB0F043BD}" destId="{1B7CDF67-B7A8-4087-9073-C704CD9490AA}" srcOrd="1" destOrd="0" presId="urn:microsoft.com/office/officeart/2008/layout/VerticalCurvedList#1"/>
    <dgm:cxn modelId="{BB52BEE4-B3E9-4627-8BE6-1769619DD5CC}" type="presParOf" srcId="{50D2F710-4F34-4010-9CBF-BB9DB0F043BD}" destId="{EC5021CF-62AD-4386-B5E1-E865568E0902}" srcOrd="2" destOrd="0" presId="urn:microsoft.com/office/officeart/2008/layout/VerticalCurvedList#1"/>
    <dgm:cxn modelId="{37E00067-1B6A-49E7-B6C3-9DE0673035AA}" type="presParOf" srcId="{EC5021CF-62AD-4386-B5E1-E865568E0902}" destId="{B590FD06-DBC0-4E35-BB17-CF1789EAFCA8}" srcOrd="0" destOrd="0" presId="urn:microsoft.com/office/officeart/2008/layout/VerticalCurvedList#1"/>
    <dgm:cxn modelId="{4F905E4B-DB84-403F-8EC5-FF637CB6C830}" type="presParOf" srcId="{50D2F710-4F34-4010-9CBF-BB9DB0F043BD}" destId="{5A4A1AFD-1F47-49D1-B0D9-AD27E06DA21F}" srcOrd="3" destOrd="0" presId="urn:microsoft.com/office/officeart/2008/layout/VerticalCurvedList#1"/>
    <dgm:cxn modelId="{7699BF93-8B76-4C4F-A07C-FB21D0F8CEFA}" type="presParOf" srcId="{50D2F710-4F34-4010-9CBF-BB9DB0F043BD}" destId="{34C1A2AE-A85F-47D7-A1E0-74F2DA1E4136}" srcOrd="4" destOrd="0" presId="urn:microsoft.com/office/officeart/2008/layout/VerticalCurvedList#1"/>
    <dgm:cxn modelId="{4A3BD391-85ED-43DB-A3B6-3A71586C9063}" type="presParOf" srcId="{34C1A2AE-A85F-47D7-A1E0-74F2DA1E4136}" destId="{6EA22485-98E1-4A98-9C0C-93162D342FA0}" srcOrd="0" destOrd="0" presId="urn:microsoft.com/office/officeart/2008/layout/VerticalCurvedList#1"/>
    <dgm:cxn modelId="{8E739CF9-39E3-4581-A410-130860C308BD}" type="presParOf" srcId="{50D2F710-4F34-4010-9CBF-BB9DB0F043BD}" destId="{9A7C5BD0-B654-4679-A8D3-06C9F6F72F0A}" srcOrd="5" destOrd="0" presId="urn:microsoft.com/office/officeart/2008/layout/VerticalCurvedList#1"/>
    <dgm:cxn modelId="{A17D5807-4BC7-4974-BF10-6F15CC78E8D3}" type="presParOf" srcId="{50D2F710-4F34-4010-9CBF-BB9DB0F043BD}" destId="{9D7843F3-52B3-4EC2-937E-B352EA317821}" srcOrd="6" destOrd="0" presId="urn:microsoft.com/office/officeart/2008/layout/VerticalCurvedList#1"/>
    <dgm:cxn modelId="{9A65A908-7A07-4736-AE09-92ACFE374FAB}" type="presParOf" srcId="{9D7843F3-52B3-4EC2-937E-B352EA317821}" destId="{80C6D667-162B-4974-95AC-DEB36E705670}" srcOrd="0" destOrd="0" presId="urn:microsoft.com/office/officeart/2008/layout/VerticalCurvedList#1"/>
    <dgm:cxn modelId="{9EA62416-A598-4C5C-B935-E87C9E8B38A5}" type="presParOf" srcId="{50D2F710-4F34-4010-9CBF-BB9DB0F043BD}" destId="{F628A763-E065-475C-B077-8CED87361807}" srcOrd="7" destOrd="0" presId="urn:microsoft.com/office/officeart/2008/layout/VerticalCurvedList#1"/>
    <dgm:cxn modelId="{62120299-56AB-4E7F-90D4-F6E4EF090455}" type="presParOf" srcId="{50D2F710-4F34-4010-9CBF-BB9DB0F043BD}" destId="{F3E20BD5-CF61-488D-8531-01B749D0085E}" srcOrd="8" destOrd="0" presId="urn:microsoft.com/office/officeart/2008/layout/VerticalCurvedList#1"/>
    <dgm:cxn modelId="{55D41221-6369-4759-9739-A4C8BF8FCA00}" type="presParOf" srcId="{F3E20BD5-CF61-488D-8531-01B749D0085E}" destId="{96265119-CA13-466D-902F-48FD6BFEC35F}" srcOrd="0" destOrd="0" presId="urn:microsoft.com/office/officeart/2008/layout/VerticalCurvedList#1"/>
    <dgm:cxn modelId="{41025924-E5BF-4914-9BA9-74DFC88D2677}" type="presParOf" srcId="{50D2F710-4F34-4010-9CBF-BB9DB0F043BD}" destId="{D33D29E2-BA67-4904-9CB4-F5F6BC48165D}" srcOrd="9" destOrd="0" presId="urn:microsoft.com/office/officeart/2008/layout/VerticalCurvedList#1"/>
    <dgm:cxn modelId="{D69FD3AA-7ED2-487A-97B4-498D461B28BC}" type="presParOf" srcId="{50D2F710-4F34-4010-9CBF-BB9DB0F043BD}" destId="{4EE05CBB-D5D8-4B64-876B-14CF5778828D}" srcOrd="10" destOrd="0" presId="urn:microsoft.com/office/officeart/2008/layout/VerticalCurvedList#1"/>
    <dgm:cxn modelId="{142E8B48-ECD8-4DFA-8A9E-A0CE94ED7E62}" type="presParOf" srcId="{4EE05CBB-D5D8-4B64-876B-14CF5778828D}" destId="{011A57F8-F5AF-43C7-BB70-0105482090D9}" srcOrd="0" destOrd="0" presId="urn:microsoft.com/office/officeart/2008/layout/VerticalCurvedList#1"/>
    <dgm:cxn modelId="{9CB7274D-50F4-4A97-8101-0616C1B75583}" type="presParOf" srcId="{50D2F710-4F34-4010-9CBF-BB9DB0F043BD}" destId="{E1B68E2B-76C1-475F-B77B-F5AB9308E638}" srcOrd="11" destOrd="0" presId="urn:microsoft.com/office/officeart/2008/layout/VerticalCurvedList#1"/>
    <dgm:cxn modelId="{A4BDD1F5-E6C1-468C-ACB2-782984C31742}" type="presParOf" srcId="{50D2F710-4F34-4010-9CBF-BB9DB0F043BD}" destId="{3132A3EE-541F-4294-A2FB-1BB61004BAE3}" srcOrd="12" destOrd="0" presId="urn:microsoft.com/office/officeart/2008/layout/VerticalCurvedList#1"/>
    <dgm:cxn modelId="{51E0A425-8CCC-42D9-B6DE-BA4CEC4E78E7}" type="presParOf" srcId="{3132A3EE-541F-4294-A2FB-1BB61004BAE3}" destId="{DAFE69BF-ACFC-46B5-BAC6-C05E72A19602}" srcOrd="0" destOrd="0" presId="urn:microsoft.com/office/officeart/2008/layout/VerticalCurvedList#1"/>
    <dgm:cxn modelId="{94C38800-6DAE-4C4B-ACA4-4F087B4D1C74}" type="presParOf" srcId="{50D2F710-4F34-4010-9CBF-BB9DB0F043BD}" destId="{024A8089-72AC-4428-A2AC-783263DA015B}" srcOrd="13" destOrd="0" presId="urn:microsoft.com/office/officeart/2008/layout/VerticalCurvedList#1"/>
    <dgm:cxn modelId="{AC55B150-3BAD-469D-83C4-5F0DFF3D6A6A}" type="presParOf" srcId="{50D2F710-4F34-4010-9CBF-BB9DB0F043BD}" destId="{8B42A307-AD95-44FD-93F5-10F21212F411}" srcOrd="14" destOrd="0" presId="urn:microsoft.com/office/officeart/2008/layout/VerticalCurvedList#1"/>
    <dgm:cxn modelId="{F77372AE-AFF2-4AA8-9348-41F56D445D85}" type="presParOf" srcId="{8B42A307-AD95-44FD-93F5-10F21212F411}" destId="{E1F55B0F-13C8-41F0-90B9-8B122207800A}" srcOrd="0" destOrd="0" presId="urn:microsoft.com/office/officeart/2008/layout/VerticalCurvedList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4D073A8-AF78-4F8A-B0E9-D53850E26787}" type="doc">
      <dgm:prSet loTypeId="urn:microsoft.com/office/officeart/2005/8/layout/hProcess9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21F0559-CFC9-43F3-BDBB-0B26DBC9456C}">
      <dgm:prSet custT="1"/>
      <dgm:spPr/>
      <dgm:t>
        <a:bodyPr/>
        <a:lstStyle/>
        <a:p>
          <a:pPr rtl="0"/>
          <a:r>
            <a:rPr lang="sr-Latn-RS" sz="1800" b="1" smtClean="0">
              <a:latin typeface="Arial" panose="020B0604020202020204" pitchFamily="34" charset="0"/>
              <a:cs typeface="Arial" panose="020B0604020202020204" pitchFamily="34" charset="0"/>
            </a:rPr>
            <a:t>Nacrt zakona o službenim kontrolama Crne Gore</a:t>
          </a:r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9A2C2A9-22DC-47D7-A8A8-ED59C4090D91}" type="parTrans" cxnId="{961F0C32-CDBA-4E6E-BB53-26661238A9AA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88D93F1-4959-4924-A811-C904DA0D209F}" type="sibTrans" cxnId="{961F0C32-CDBA-4E6E-BB53-26661238A9AA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1CE43F-1FCC-4B68-9183-6D93B607C835}">
      <dgm:prSet custT="1"/>
      <dgm:spPr/>
      <dgm:t>
        <a:bodyPr/>
        <a:lstStyle/>
        <a:p>
          <a:pPr rtl="0"/>
          <a:r>
            <a:rPr lang="en-US" sz="1800" b="1" dirty="0" err="1" smtClean="0">
              <a:latin typeface="Arial" panose="020B0604020202020204" pitchFamily="34" charset="0"/>
              <a:cs typeface="Arial" panose="020B0604020202020204" pitchFamily="34" charset="0"/>
            </a:rPr>
            <a:t>delegirano</a:t>
          </a:r>
          <a:r>
            <a:rPr lang="en-US" sz="18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b="1" dirty="0" err="1" smtClean="0">
              <a:latin typeface="Arial" panose="020B0604020202020204" pitchFamily="34" charset="0"/>
              <a:cs typeface="Arial" panose="020B0604020202020204" pitchFamily="34" charset="0"/>
            </a:rPr>
            <a:t>tijelo</a:t>
          </a:r>
          <a:r>
            <a:rPr lang="en-US" sz="1800" dirty="0" smtClean="0">
              <a:latin typeface="Arial" panose="020B0604020202020204" pitchFamily="34" charset="0"/>
              <a:cs typeface="Arial" panose="020B0604020202020204" pitchFamily="34" charset="0"/>
            </a:rPr>
            <a:t> je </a:t>
          </a:r>
          <a:r>
            <a:rPr lang="en-US" sz="1800" dirty="0" err="1" smtClean="0">
              <a:latin typeface="Arial" panose="020B0604020202020204" pitchFamily="34" charset="0"/>
              <a:cs typeface="Arial" panose="020B0604020202020204" pitchFamily="34" charset="0"/>
            </a:rPr>
            <a:t>pravno</a:t>
          </a:r>
          <a:r>
            <a:rPr lang="en-US" sz="1800" dirty="0" smtClean="0">
              <a:latin typeface="Arial" panose="020B0604020202020204" pitchFamily="34" charset="0"/>
              <a:cs typeface="Arial" panose="020B0604020202020204" pitchFamily="34" charset="0"/>
            </a:rPr>
            <a:t> lice </a:t>
          </a:r>
          <a:r>
            <a:rPr lang="en-US" sz="1800" dirty="0" err="1" smtClean="0">
              <a:latin typeface="Arial" panose="020B0604020202020204" pitchFamily="34" charset="0"/>
              <a:cs typeface="Arial" panose="020B0604020202020204" pitchFamily="34" charset="0"/>
            </a:rPr>
            <a:t>koje</a:t>
          </a:r>
          <a:r>
            <a:rPr lang="en-US" sz="18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dirty="0" err="1" smtClean="0">
              <a:latin typeface="Arial" panose="020B0604020202020204" pitchFamily="34" charset="0"/>
              <a:cs typeface="Arial" panose="020B0604020202020204" pitchFamily="34" charset="0"/>
            </a:rPr>
            <a:t>su</a:t>
          </a:r>
          <a:r>
            <a:rPr lang="en-US" sz="18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dirty="0" err="1" smtClean="0">
              <a:latin typeface="Arial" panose="020B0604020202020204" pitchFamily="34" charset="0"/>
              <a:cs typeface="Arial" panose="020B0604020202020204" pitchFamily="34" charset="0"/>
            </a:rPr>
            <a:t>nadležani</a:t>
          </a:r>
          <a:r>
            <a:rPr lang="en-US" sz="18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dirty="0" err="1" smtClean="0">
              <a:latin typeface="Arial" panose="020B0604020202020204" pitchFamily="34" charset="0"/>
              <a:cs typeface="Arial" panose="020B0604020202020204" pitchFamily="34" charset="0"/>
            </a:rPr>
            <a:t>organi</a:t>
          </a:r>
          <a:r>
            <a:rPr lang="en-US" sz="18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dirty="0" err="1" smtClean="0">
              <a:latin typeface="Arial" panose="020B0604020202020204" pitchFamily="34" charset="0"/>
              <a:cs typeface="Arial" panose="020B0604020202020204" pitchFamily="34" charset="0"/>
            </a:rPr>
            <a:t>ovlastili</a:t>
          </a:r>
          <a:r>
            <a:rPr lang="en-US" sz="18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dirty="0" err="1" smtClean="0">
              <a:latin typeface="Arial" panose="020B0604020202020204" pitchFamily="34" charset="0"/>
              <a:cs typeface="Arial" panose="020B0604020202020204" pitchFamily="34" charset="0"/>
            </a:rPr>
            <a:t>za</a:t>
          </a:r>
          <a:r>
            <a:rPr lang="en-US" sz="18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dirty="0" err="1" smtClean="0">
              <a:latin typeface="Arial" panose="020B0604020202020204" pitchFamily="34" charset="0"/>
              <a:cs typeface="Arial" panose="020B0604020202020204" pitchFamily="34" charset="0"/>
            </a:rPr>
            <a:t>sprovođenje</a:t>
          </a:r>
          <a:r>
            <a:rPr lang="en-US" sz="18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dirty="0" err="1" smtClean="0">
              <a:latin typeface="Arial" panose="020B0604020202020204" pitchFamily="34" charset="0"/>
              <a:cs typeface="Arial" panose="020B0604020202020204" pitchFamily="34" charset="0"/>
            </a:rPr>
            <a:t>određenih</a:t>
          </a:r>
          <a:r>
            <a:rPr lang="en-US" sz="18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dirty="0" err="1" smtClean="0">
              <a:latin typeface="Arial" panose="020B0604020202020204" pitchFamily="34" charset="0"/>
              <a:cs typeface="Arial" panose="020B0604020202020204" pitchFamily="34" charset="0"/>
            </a:rPr>
            <a:t>poslova</a:t>
          </a:r>
          <a:r>
            <a:rPr lang="en-US" sz="18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dirty="0" err="1" smtClean="0">
              <a:latin typeface="Arial" panose="020B0604020202020204" pitchFamily="34" charset="0"/>
              <a:cs typeface="Arial" panose="020B0604020202020204" pitchFamily="34" charset="0"/>
            </a:rPr>
            <a:t>službenih</a:t>
          </a:r>
          <a:r>
            <a:rPr lang="en-US" sz="18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dirty="0" err="1" smtClean="0">
              <a:latin typeface="Arial" panose="020B0604020202020204" pitchFamily="34" charset="0"/>
              <a:cs typeface="Arial" panose="020B0604020202020204" pitchFamily="34" charset="0"/>
            </a:rPr>
            <a:t>kontrola</a:t>
          </a:r>
          <a:r>
            <a:rPr lang="en-US" sz="18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dirty="0" err="1" smtClean="0">
              <a:latin typeface="Arial" panose="020B0604020202020204" pitchFamily="34" charset="0"/>
              <a:cs typeface="Arial" panose="020B0604020202020204" pitchFamily="34" charset="0"/>
            </a:rPr>
            <a:t>ili</a:t>
          </a:r>
          <a:r>
            <a:rPr lang="en-US" sz="18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dirty="0" err="1" smtClean="0">
              <a:latin typeface="Arial" panose="020B0604020202020204" pitchFamily="34" charset="0"/>
              <a:cs typeface="Arial" panose="020B0604020202020204" pitchFamily="34" charset="0"/>
            </a:rPr>
            <a:t>određene</a:t>
          </a:r>
          <a:r>
            <a:rPr lang="en-US" sz="18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dirty="0" err="1" smtClean="0">
              <a:latin typeface="Arial" panose="020B0604020202020204" pitchFamily="34" charset="0"/>
              <a:cs typeface="Arial" panose="020B0604020202020204" pitchFamily="34" charset="0"/>
            </a:rPr>
            <a:t>poslove</a:t>
          </a:r>
          <a:r>
            <a:rPr lang="en-US" sz="18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dirty="0" err="1" smtClean="0">
              <a:latin typeface="Arial" panose="020B0604020202020204" pitchFamily="34" charset="0"/>
              <a:cs typeface="Arial" panose="020B0604020202020204" pitchFamily="34" charset="0"/>
            </a:rPr>
            <a:t>povezane</a:t>
          </a:r>
          <a:r>
            <a:rPr lang="en-US" sz="18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dirty="0" err="1" smtClean="0">
              <a:latin typeface="Arial" panose="020B0604020202020204" pitchFamily="34" charset="0"/>
              <a:cs typeface="Arial" panose="020B0604020202020204" pitchFamily="34" charset="0"/>
            </a:rPr>
            <a:t>sa</a:t>
          </a:r>
          <a:r>
            <a:rPr lang="en-US" sz="18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dirty="0" err="1" smtClean="0">
              <a:latin typeface="Arial" panose="020B0604020202020204" pitchFamily="34" charset="0"/>
              <a:cs typeface="Arial" panose="020B0604020202020204" pitchFamily="34" charset="0"/>
            </a:rPr>
            <a:t>drugim</a:t>
          </a:r>
          <a:r>
            <a:rPr lang="en-US" sz="18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dirty="0" err="1" smtClean="0">
              <a:latin typeface="Arial" panose="020B0604020202020204" pitchFamily="34" charset="0"/>
              <a:cs typeface="Arial" panose="020B0604020202020204" pitchFamily="34" charset="0"/>
            </a:rPr>
            <a:t>službenim</a:t>
          </a:r>
          <a:r>
            <a:rPr lang="en-US" sz="18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dirty="0" err="1" smtClean="0">
              <a:latin typeface="Arial" panose="020B0604020202020204" pitchFamily="34" charset="0"/>
              <a:cs typeface="Arial" panose="020B0604020202020204" pitchFamily="34" charset="0"/>
            </a:rPr>
            <a:t>aktivnostima</a:t>
          </a:r>
          <a:endParaRPr lang="en-U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52FCCA5-D525-4D36-816C-F56735BD3EDB}" type="parTrans" cxnId="{91A75A7D-3702-490F-A9D3-8FD02413FEC4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BD49FDC-7B08-4ACE-946A-EC19B0702462}" type="sibTrans" cxnId="{91A75A7D-3702-490F-A9D3-8FD02413FEC4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DDF8920-4F90-4F0C-9743-B890281C046D}" type="pres">
      <dgm:prSet presAssocID="{04D073A8-AF78-4F8A-B0E9-D53850E26787}" presName="CompostProcess" presStyleCnt="0">
        <dgm:presLayoutVars>
          <dgm:dir/>
          <dgm:resizeHandles val="exact"/>
        </dgm:presLayoutVars>
      </dgm:prSet>
      <dgm:spPr/>
    </dgm:pt>
    <dgm:pt modelId="{01E7AEF6-0142-449D-AB81-693431CA33A8}" type="pres">
      <dgm:prSet presAssocID="{04D073A8-AF78-4F8A-B0E9-D53850E26787}" presName="arrow" presStyleLbl="bgShp" presStyleIdx="0" presStyleCnt="1"/>
      <dgm:spPr/>
    </dgm:pt>
    <dgm:pt modelId="{4380FE41-1516-4D34-8037-E27DC562B676}" type="pres">
      <dgm:prSet presAssocID="{04D073A8-AF78-4F8A-B0E9-D53850E26787}" presName="linearProcess" presStyleCnt="0"/>
      <dgm:spPr/>
    </dgm:pt>
    <dgm:pt modelId="{FB79F43C-6607-4185-A6C9-987A5A5E5321}" type="pres">
      <dgm:prSet presAssocID="{621F0559-CFC9-43F3-BDBB-0B26DBC9456C}" presName="textNode" presStyleLbl="node1" presStyleIdx="0" presStyleCnt="2" custScaleY="132489">
        <dgm:presLayoutVars>
          <dgm:bulletEnabled val="1"/>
        </dgm:presLayoutVars>
      </dgm:prSet>
      <dgm:spPr/>
    </dgm:pt>
    <dgm:pt modelId="{07AE30A3-0544-4EE5-82A9-124F88BED004}" type="pres">
      <dgm:prSet presAssocID="{788D93F1-4959-4924-A811-C904DA0D209F}" presName="sibTrans" presStyleCnt="0"/>
      <dgm:spPr/>
    </dgm:pt>
    <dgm:pt modelId="{60ACF50E-BD66-4D71-A370-C771A74232EE}" type="pres">
      <dgm:prSet presAssocID="{C61CE43F-1FCC-4B68-9183-6D93B607C835}" presName="textNode" presStyleLbl="node1" presStyleIdx="1" presStyleCnt="2" custScaleY="1347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61F0C32-CDBA-4E6E-BB53-26661238A9AA}" srcId="{04D073A8-AF78-4F8A-B0E9-D53850E26787}" destId="{621F0559-CFC9-43F3-BDBB-0B26DBC9456C}" srcOrd="0" destOrd="0" parTransId="{F9A2C2A9-22DC-47D7-A8A8-ED59C4090D91}" sibTransId="{788D93F1-4959-4924-A811-C904DA0D209F}"/>
    <dgm:cxn modelId="{C16A8AAD-03E2-4D0C-B5E0-25523ECD6BC9}" type="presOf" srcId="{C61CE43F-1FCC-4B68-9183-6D93B607C835}" destId="{60ACF50E-BD66-4D71-A370-C771A74232EE}" srcOrd="0" destOrd="0" presId="urn:microsoft.com/office/officeart/2005/8/layout/hProcess9"/>
    <dgm:cxn modelId="{10A93788-7770-454C-B40D-81CF694DC5D8}" type="presOf" srcId="{621F0559-CFC9-43F3-BDBB-0B26DBC9456C}" destId="{FB79F43C-6607-4185-A6C9-987A5A5E5321}" srcOrd="0" destOrd="0" presId="urn:microsoft.com/office/officeart/2005/8/layout/hProcess9"/>
    <dgm:cxn modelId="{91A75A7D-3702-490F-A9D3-8FD02413FEC4}" srcId="{04D073A8-AF78-4F8A-B0E9-D53850E26787}" destId="{C61CE43F-1FCC-4B68-9183-6D93B607C835}" srcOrd="1" destOrd="0" parTransId="{E52FCCA5-D525-4D36-816C-F56735BD3EDB}" sibTransId="{3BD49FDC-7B08-4ACE-946A-EC19B0702462}"/>
    <dgm:cxn modelId="{840DDC74-A50E-47F6-B235-9E985EB7EBF9}" type="presOf" srcId="{04D073A8-AF78-4F8A-B0E9-D53850E26787}" destId="{0DDF8920-4F90-4F0C-9743-B890281C046D}" srcOrd="0" destOrd="0" presId="urn:microsoft.com/office/officeart/2005/8/layout/hProcess9"/>
    <dgm:cxn modelId="{6BB1E28F-98AD-4E04-ACDE-3DDEA41CDE30}" type="presParOf" srcId="{0DDF8920-4F90-4F0C-9743-B890281C046D}" destId="{01E7AEF6-0142-449D-AB81-693431CA33A8}" srcOrd="0" destOrd="0" presId="urn:microsoft.com/office/officeart/2005/8/layout/hProcess9"/>
    <dgm:cxn modelId="{12CC28BC-18BD-4CF5-ACF4-598E2C51ADC9}" type="presParOf" srcId="{0DDF8920-4F90-4F0C-9743-B890281C046D}" destId="{4380FE41-1516-4D34-8037-E27DC562B676}" srcOrd="1" destOrd="0" presId="urn:microsoft.com/office/officeart/2005/8/layout/hProcess9"/>
    <dgm:cxn modelId="{70F2D52B-1D43-400F-B379-496E509BE460}" type="presParOf" srcId="{4380FE41-1516-4D34-8037-E27DC562B676}" destId="{FB79F43C-6607-4185-A6C9-987A5A5E5321}" srcOrd="0" destOrd="0" presId="urn:microsoft.com/office/officeart/2005/8/layout/hProcess9"/>
    <dgm:cxn modelId="{BAE0055C-22B4-4DE3-B95E-7E7FE4D4F6B5}" type="presParOf" srcId="{4380FE41-1516-4D34-8037-E27DC562B676}" destId="{07AE30A3-0544-4EE5-82A9-124F88BED004}" srcOrd="1" destOrd="0" presId="urn:microsoft.com/office/officeart/2005/8/layout/hProcess9"/>
    <dgm:cxn modelId="{752011FC-C41D-4936-B7A8-95F3AE4AEC64}" type="presParOf" srcId="{4380FE41-1516-4D34-8037-E27DC562B676}" destId="{60ACF50E-BD66-4D71-A370-C771A74232EE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3C61640-F5D7-4052-A15B-3EF54127D51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FCF4661-DD60-496B-80FB-7625CDD13801}">
      <dgm:prSet custT="1"/>
      <dgm:spPr/>
      <dgm:t>
        <a:bodyPr/>
        <a:lstStyle/>
        <a:p>
          <a:pPr rtl="0"/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Nadležni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može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da</a:t>
          </a:r>
          <a:r>
            <a:rPr lang="sr-Latn-RS" sz="2400" dirty="0" smtClean="0">
              <a:latin typeface="Arial" panose="020B0604020202020204" pitchFamily="34" charset="0"/>
              <a:cs typeface="Arial" panose="020B0604020202020204" pitchFamily="34" charset="0"/>
            </a:rPr>
            <a:t>:</a:t>
          </a:r>
        </a:p>
        <a:p>
          <a:pPr rtl="0"/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20853B-6A0C-48C1-B76C-62840D195B63}" type="parTrans" cxnId="{10BFCB30-CEA5-4A53-B14D-CD22E9D468E0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4935B95-620D-40E9-8FB0-3E9C0CF99393}" type="sibTrans" cxnId="{10BFCB30-CEA5-4A53-B14D-CD22E9D468E0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4807C4-C010-46E9-BF26-964B92A96B12}">
      <dgm:prSet custT="1"/>
      <dgm:spPr/>
      <dgm:t>
        <a:bodyPr/>
        <a:lstStyle/>
        <a:p>
          <a:pPr rtl="0"/>
          <a:r>
            <a:rPr lang="sr-Latn-R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O</a:t>
          </a:r>
          <a:r>
            <a:rPr lang="en-US" sz="2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vlasti</a:t>
          </a:r>
          <a:r>
            <a:rPr lang="en-U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jedno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ili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više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pravnih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ili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fizičkih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lica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(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preduzetnik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) 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4D83F6-2818-44A6-A9FF-262F233741A2}" type="parTrans" cxnId="{5200004C-08EE-4A76-9578-5F1BAF2A3EDD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29DB80A-A41A-4AD5-AC9F-DCDB3BB1E170}" type="sibTrans" cxnId="{5200004C-08EE-4A76-9578-5F1BAF2A3EDD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3FFB0A-7D1E-4010-8910-4CAC7E3850A1}">
      <dgm:prSet custT="1"/>
      <dgm:spPr/>
      <dgm:t>
        <a:bodyPr/>
        <a:lstStyle/>
        <a:p>
          <a:pPr rtl="0"/>
          <a:r>
            <a:rPr lang="sr-Latn-R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I</a:t>
          </a:r>
          <a:r>
            <a:rPr lang="en-US" sz="2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zdaje</a:t>
          </a:r>
          <a:r>
            <a:rPr lang="en-U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pravnom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ili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fizičkom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licu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ovlašćenje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za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sprovođenje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određenih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poslova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službene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kontrole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koje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je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potrebno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za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efikasno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obavljanje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službenih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kontrola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341FED-09ED-49ED-A17F-353D31A420E3}" type="parTrans" cxnId="{DF4F07D3-5667-4946-8883-A8188B86C90D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6276B5C-FB3D-45E0-B3E5-4C9845AE38F3}" type="sibTrans" cxnId="{DF4F07D3-5667-4946-8883-A8188B86C90D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231C5ED-8C1D-496A-A4B5-C45233FB2F51}">
      <dgm:prSet custT="1"/>
      <dgm:spPr/>
      <dgm:t>
        <a:bodyPr/>
        <a:lstStyle/>
        <a:p>
          <a:pPr rtl="0"/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EC461E-8FDD-4623-B5E2-D98D1834AFA3}" type="parTrans" cxnId="{56AEB93C-E80C-4015-BC04-E19CE8563EE2}">
      <dgm:prSet/>
      <dgm:spPr/>
      <dgm:t>
        <a:bodyPr/>
        <a:lstStyle/>
        <a:p>
          <a:endParaRPr lang="en-US"/>
        </a:p>
      </dgm:t>
    </dgm:pt>
    <dgm:pt modelId="{C23B5849-957E-4906-9232-53AD947EEEB1}" type="sibTrans" cxnId="{56AEB93C-E80C-4015-BC04-E19CE8563EE2}">
      <dgm:prSet/>
      <dgm:spPr/>
      <dgm:t>
        <a:bodyPr/>
        <a:lstStyle/>
        <a:p>
          <a:endParaRPr lang="en-US"/>
        </a:p>
      </dgm:t>
    </dgm:pt>
    <dgm:pt modelId="{F425BF97-DE83-45B0-A735-44F12FC35A17}" type="pres">
      <dgm:prSet presAssocID="{E3C61640-F5D7-4052-A15B-3EF54127D512}" presName="Name0" presStyleCnt="0">
        <dgm:presLayoutVars>
          <dgm:dir/>
          <dgm:resizeHandles val="exact"/>
        </dgm:presLayoutVars>
      </dgm:prSet>
      <dgm:spPr/>
    </dgm:pt>
    <dgm:pt modelId="{C91687B1-FB9C-4394-B1B0-B61213C11626}" type="pres">
      <dgm:prSet presAssocID="{DFCF4661-DD60-496B-80FB-7625CDD13801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CD1507F-9CEA-4DC0-8266-D0454DB727C1}" type="presOf" srcId="{D43FFB0A-7D1E-4010-8910-4CAC7E3850A1}" destId="{C91687B1-FB9C-4394-B1B0-B61213C11626}" srcOrd="0" destOrd="3" presId="urn:microsoft.com/office/officeart/2005/8/layout/process1"/>
    <dgm:cxn modelId="{56AEB93C-E80C-4015-BC04-E19CE8563EE2}" srcId="{DFCF4661-DD60-496B-80FB-7625CDD13801}" destId="{B231C5ED-8C1D-496A-A4B5-C45233FB2F51}" srcOrd="1" destOrd="0" parTransId="{1FEC461E-8FDD-4623-B5E2-D98D1834AFA3}" sibTransId="{C23B5849-957E-4906-9232-53AD947EEEB1}"/>
    <dgm:cxn modelId="{FFCB434B-4194-48EF-B157-6E569242F122}" type="presOf" srcId="{B231C5ED-8C1D-496A-A4B5-C45233FB2F51}" destId="{C91687B1-FB9C-4394-B1B0-B61213C11626}" srcOrd="0" destOrd="2" presId="urn:microsoft.com/office/officeart/2005/8/layout/process1"/>
    <dgm:cxn modelId="{5200004C-08EE-4A76-9578-5F1BAF2A3EDD}" srcId="{DFCF4661-DD60-496B-80FB-7625CDD13801}" destId="{A04807C4-C010-46E9-BF26-964B92A96B12}" srcOrd="0" destOrd="0" parTransId="{E74D83F6-2818-44A6-A9FF-262F233741A2}" sibTransId="{C29DB80A-A41A-4AD5-AC9F-DCDB3BB1E170}"/>
    <dgm:cxn modelId="{DF4F07D3-5667-4946-8883-A8188B86C90D}" srcId="{DFCF4661-DD60-496B-80FB-7625CDD13801}" destId="{D43FFB0A-7D1E-4010-8910-4CAC7E3850A1}" srcOrd="2" destOrd="0" parTransId="{AA341FED-09ED-49ED-A17F-353D31A420E3}" sibTransId="{16276B5C-FB3D-45E0-B3E5-4C9845AE38F3}"/>
    <dgm:cxn modelId="{10BFCB30-CEA5-4A53-B14D-CD22E9D468E0}" srcId="{E3C61640-F5D7-4052-A15B-3EF54127D512}" destId="{DFCF4661-DD60-496B-80FB-7625CDD13801}" srcOrd="0" destOrd="0" parTransId="{3D20853B-6A0C-48C1-B76C-62840D195B63}" sibTransId="{54935B95-620D-40E9-8FB0-3E9C0CF99393}"/>
    <dgm:cxn modelId="{8C61A86A-4BD1-4595-9670-9C72D2A0AEC0}" type="presOf" srcId="{DFCF4661-DD60-496B-80FB-7625CDD13801}" destId="{C91687B1-FB9C-4394-B1B0-B61213C11626}" srcOrd="0" destOrd="0" presId="urn:microsoft.com/office/officeart/2005/8/layout/process1"/>
    <dgm:cxn modelId="{D807C9D3-967F-475B-A0CF-62426F38233A}" type="presOf" srcId="{E3C61640-F5D7-4052-A15B-3EF54127D512}" destId="{F425BF97-DE83-45B0-A735-44F12FC35A17}" srcOrd="0" destOrd="0" presId="urn:microsoft.com/office/officeart/2005/8/layout/process1"/>
    <dgm:cxn modelId="{FDC4A4AF-87AC-473F-9570-99A65D66A56A}" type="presOf" srcId="{A04807C4-C010-46E9-BF26-964B92A96B12}" destId="{C91687B1-FB9C-4394-B1B0-B61213C11626}" srcOrd="0" destOrd="1" presId="urn:microsoft.com/office/officeart/2005/8/layout/process1"/>
    <dgm:cxn modelId="{84764ADA-E26B-4044-AF53-8C5BCFDF48FA}" type="presParOf" srcId="{F425BF97-DE83-45B0-A735-44F12FC35A17}" destId="{C91687B1-FB9C-4394-B1B0-B61213C11626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5301D80-6E8D-4A9E-9861-2B12468F641A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D7ACF159-F0A3-4B61-8B83-AD11A0D2935C}">
      <dgm:prSet/>
      <dgm:spPr/>
      <dgm:t>
        <a:bodyPr/>
        <a:lstStyle/>
        <a:p>
          <a:pPr rtl="0"/>
          <a:r>
            <a:rPr lang="sr-Latn-RS" dirty="0" smtClean="0">
              <a:latin typeface="Arial" panose="020B0604020202020204" pitchFamily="34" charset="0"/>
              <a:cs typeface="Arial" panose="020B0604020202020204" pitchFamily="34" charset="0"/>
            </a:rPr>
            <a:t>Delagirana tijela u oblasti veterinarstva – ključni akteri u bezbjednosti </a:t>
          </a:r>
          <a:r>
            <a:rPr lang="sr-Latn-RS" b="1" dirty="0" smtClean="0">
              <a:latin typeface="Arial" panose="020B0604020202020204" pitchFamily="34" charset="0"/>
              <a:cs typeface="Arial" panose="020B0604020202020204" pitchFamily="34" charset="0"/>
            </a:rPr>
            <a:t>hrane</a:t>
          </a:r>
          <a:endParaRPr lang="en-US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9DBB720-2E5E-4524-8972-7637662D6B08}" type="parTrans" cxnId="{ED631A80-8CB1-45B5-9BB1-BA3C7F689B50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3770114-B9E8-4798-9C2B-EEA2ED3284AF}" type="sibTrans" cxnId="{ED631A80-8CB1-45B5-9BB1-BA3C7F689B50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1EEDEAE-59F5-4686-8DFE-2FF7D58F9D96}">
      <dgm:prSet/>
      <dgm:spPr/>
      <dgm:t>
        <a:bodyPr/>
        <a:lstStyle/>
        <a:p>
          <a:pPr rtl="0"/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Veterinarske</a:t>
          </a:r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organizacije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2961DB3-750F-49D5-BB89-D3934D67BE08}" type="parTrans" cxnId="{63DF711A-E6FF-42D7-94E7-D4AC63FD8857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2C0C647-2EF7-4E16-94AA-3FC24DEC4CEE}" type="sibTrans" cxnId="{63DF711A-E6FF-42D7-94E7-D4AC63FD8857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792093F-DF34-4FD6-A25C-C71448D79599}">
      <dgm:prSet/>
      <dgm:spPr/>
      <dgm:t>
        <a:bodyPr/>
        <a:lstStyle/>
        <a:p>
          <a:pPr rtl="0"/>
          <a:r>
            <a:rPr lang="en-US" smtClean="0">
              <a:latin typeface="Arial" panose="020B0604020202020204" pitchFamily="34" charset="0"/>
              <a:cs typeface="Arial" panose="020B0604020202020204" pitchFamily="34" charset="0"/>
            </a:rPr>
            <a:t>Kontrola hrane životinjskog por</a:t>
          </a:r>
          <a:r>
            <a:rPr lang="sr-Latn-RS" smtClean="0">
              <a:latin typeface="Arial" panose="020B0604020202020204" pitchFamily="34" charset="0"/>
              <a:cs typeface="Arial" panose="020B0604020202020204" pitchFamily="34" charset="0"/>
            </a:rPr>
            <a:t>ij</a:t>
          </a:r>
          <a:r>
            <a:rPr lang="en-US" smtClean="0">
              <a:latin typeface="Arial" panose="020B0604020202020204" pitchFamily="34" charset="0"/>
              <a:cs typeface="Arial" panose="020B0604020202020204" pitchFamily="34" charset="0"/>
            </a:rPr>
            <a:t>ekla</a:t>
          </a: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7D64103-0CCA-4E02-90A6-93F7BFF04038}" type="parTrans" cxnId="{36CC6333-F05A-4637-8849-0F6DBDC9BF5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8A5C344-D714-42D9-8D37-39866E8D3CFB}" type="sibTrans" cxnId="{36CC6333-F05A-4637-8849-0F6DBDC9BF5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52F74B-BA52-474A-BB9C-8988D5828370}">
      <dgm:prSet/>
      <dgm:spPr/>
      <dgm:t>
        <a:bodyPr/>
        <a:lstStyle/>
        <a:p>
          <a:pPr rtl="0"/>
          <a:r>
            <a:rPr lang="sr-Latn-RS" smtClean="0">
              <a:latin typeface="Arial" panose="020B0604020202020204" pitchFamily="34" charset="0"/>
              <a:cs typeface="Arial" panose="020B0604020202020204" pitchFamily="34" charset="0"/>
            </a:rPr>
            <a:t>O</a:t>
          </a:r>
          <a:r>
            <a:rPr lang="en-US" smtClean="0">
              <a:latin typeface="Arial" panose="020B0604020202020204" pitchFamily="34" charset="0"/>
              <a:cs typeface="Arial" panose="020B0604020202020204" pitchFamily="34" charset="0"/>
            </a:rPr>
            <a:t>bavezna nepristrasnost</a:t>
          </a: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EC05A76-977E-48D8-8AD0-FCD88AEF07F3}" type="parTrans" cxnId="{449F1D14-BF03-4C63-884A-7B1C86C7F35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A549F2E-2B98-4E9E-B31D-1461758681BC}" type="sibTrans" cxnId="{449F1D14-BF03-4C63-884A-7B1C86C7F35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CED157-C262-43F8-941E-F9B24DE8D38A}">
      <dgm:prSet/>
      <dgm:spPr/>
      <dgm:t>
        <a:bodyPr/>
        <a:lstStyle/>
        <a:p>
          <a:pPr rtl="0"/>
          <a:r>
            <a:rPr lang="en-US" smtClean="0">
              <a:latin typeface="Arial" panose="020B0604020202020204" pitchFamily="34" charset="0"/>
              <a:cs typeface="Arial" panose="020B0604020202020204" pitchFamily="34" charset="0"/>
            </a:rPr>
            <a:t>Dugoročni ugovori</a:t>
          </a: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63D2996-6251-46C4-A948-9ADF0B087906}" type="parTrans" cxnId="{C452B0E5-8454-425D-BD8D-3470EEFE146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2492A08-57AE-4A67-8902-B1EBC71B76D9}" type="sibTrans" cxnId="{C452B0E5-8454-425D-BD8D-3470EEFE146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5E98A89-9B08-45F1-93E3-7E015A2A5B34}" type="pres">
      <dgm:prSet presAssocID="{55301D80-6E8D-4A9E-9861-2B12468F641A}" presName="linear" presStyleCnt="0">
        <dgm:presLayoutVars>
          <dgm:animLvl val="lvl"/>
          <dgm:resizeHandles val="exact"/>
        </dgm:presLayoutVars>
      </dgm:prSet>
      <dgm:spPr/>
    </dgm:pt>
    <dgm:pt modelId="{EA167F40-350D-429F-90D2-F7D233687E3F}" type="pres">
      <dgm:prSet presAssocID="{D7ACF159-F0A3-4B61-8B83-AD11A0D2935C}" presName="parentText" presStyleLbl="node1" presStyleIdx="0" presStyleCnt="5" custLinFactY="-3491" custLinFactNeighborY="-100000">
        <dgm:presLayoutVars>
          <dgm:chMax val="0"/>
          <dgm:bulletEnabled val="1"/>
        </dgm:presLayoutVars>
      </dgm:prSet>
      <dgm:spPr/>
    </dgm:pt>
    <dgm:pt modelId="{BB1C7F2E-BF5A-48BB-9311-0E8CF2FE2FE1}" type="pres">
      <dgm:prSet presAssocID="{D3770114-B9E8-4798-9C2B-EEA2ED3284AF}" presName="spacer" presStyleCnt="0"/>
      <dgm:spPr/>
    </dgm:pt>
    <dgm:pt modelId="{2A071745-E64D-4E1F-8B06-F3E1EAB0CB1E}" type="pres">
      <dgm:prSet presAssocID="{A1EEDEAE-59F5-4686-8DFE-2FF7D58F9D96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81E76969-BE9C-40F3-97B6-B67384F76358}" type="pres">
      <dgm:prSet presAssocID="{D2C0C647-2EF7-4E16-94AA-3FC24DEC4CEE}" presName="spacer" presStyleCnt="0"/>
      <dgm:spPr/>
    </dgm:pt>
    <dgm:pt modelId="{C1433475-4F05-4426-A2A8-BCC5DFFE3026}" type="pres">
      <dgm:prSet presAssocID="{D792093F-DF34-4FD6-A25C-C71448D79599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4D4AE19B-A3C4-4106-9082-54FAE0309739}" type="pres">
      <dgm:prSet presAssocID="{B8A5C344-D714-42D9-8D37-39866E8D3CFB}" presName="spacer" presStyleCnt="0"/>
      <dgm:spPr/>
    </dgm:pt>
    <dgm:pt modelId="{09BD5D1D-97F0-4979-A970-A1601C72BC0D}" type="pres">
      <dgm:prSet presAssocID="{8752F74B-BA52-474A-BB9C-8988D5828370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AE5D3B24-6C05-4AF8-B04A-94466CCB73FF}" type="pres">
      <dgm:prSet presAssocID="{4A549F2E-2B98-4E9E-B31D-1461758681BC}" presName="spacer" presStyleCnt="0"/>
      <dgm:spPr/>
    </dgm:pt>
    <dgm:pt modelId="{D59B01A1-3901-4B4D-BA31-A4063BCE6FDB}" type="pres">
      <dgm:prSet presAssocID="{E4CED157-C262-43F8-941E-F9B24DE8D38A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AA4A992F-B929-4C15-B065-337A0F4DBC2F}" type="presOf" srcId="{E4CED157-C262-43F8-941E-F9B24DE8D38A}" destId="{D59B01A1-3901-4B4D-BA31-A4063BCE6FDB}" srcOrd="0" destOrd="0" presId="urn:microsoft.com/office/officeart/2005/8/layout/vList2"/>
    <dgm:cxn modelId="{449F1D14-BF03-4C63-884A-7B1C86C7F354}" srcId="{55301D80-6E8D-4A9E-9861-2B12468F641A}" destId="{8752F74B-BA52-474A-BB9C-8988D5828370}" srcOrd="3" destOrd="0" parTransId="{3EC05A76-977E-48D8-8AD0-FCD88AEF07F3}" sibTransId="{4A549F2E-2B98-4E9E-B31D-1461758681BC}"/>
    <dgm:cxn modelId="{C452B0E5-8454-425D-BD8D-3470EEFE146C}" srcId="{55301D80-6E8D-4A9E-9861-2B12468F641A}" destId="{E4CED157-C262-43F8-941E-F9B24DE8D38A}" srcOrd="4" destOrd="0" parTransId="{B63D2996-6251-46C4-A948-9ADF0B087906}" sibTransId="{B2492A08-57AE-4A67-8902-B1EBC71B76D9}"/>
    <dgm:cxn modelId="{79B3D661-2D6F-4924-8D61-2698C6DE6B41}" type="presOf" srcId="{D7ACF159-F0A3-4B61-8B83-AD11A0D2935C}" destId="{EA167F40-350D-429F-90D2-F7D233687E3F}" srcOrd="0" destOrd="0" presId="urn:microsoft.com/office/officeart/2005/8/layout/vList2"/>
    <dgm:cxn modelId="{2E6235BD-003D-4CB9-8674-3D3FB9070DE6}" type="presOf" srcId="{D792093F-DF34-4FD6-A25C-C71448D79599}" destId="{C1433475-4F05-4426-A2A8-BCC5DFFE3026}" srcOrd="0" destOrd="0" presId="urn:microsoft.com/office/officeart/2005/8/layout/vList2"/>
    <dgm:cxn modelId="{36CC6333-F05A-4637-8849-0F6DBDC9BF5E}" srcId="{55301D80-6E8D-4A9E-9861-2B12468F641A}" destId="{D792093F-DF34-4FD6-A25C-C71448D79599}" srcOrd="2" destOrd="0" parTransId="{17D64103-0CCA-4E02-90A6-93F7BFF04038}" sibTransId="{B8A5C344-D714-42D9-8D37-39866E8D3CFB}"/>
    <dgm:cxn modelId="{33854754-E909-431E-8BC1-C6845EF6E226}" type="presOf" srcId="{55301D80-6E8D-4A9E-9861-2B12468F641A}" destId="{25E98A89-9B08-45F1-93E3-7E015A2A5B34}" srcOrd="0" destOrd="0" presId="urn:microsoft.com/office/officeart/2005/8/layout/vList2"/>
    <dgm:cxn modelId="{D6956A99-7332-4BBE-A78F-EA1B7D1D5FFB}" type="presOf" srcId="{A1EEDEAE-59F5-4686-8DFE-2FF7D58F9D96}" destId="{2A071745-E64D-4E1F-8B06-F3E1EAB0CB1E}" srcOrd="0" destOrd="0" presId="urn:microsoft.com/office/officeart/2005/8/layout/vList2"/>
    <dgm:cxn modelId="{63DF711A-E6FF-42D7-94E7-D4AC63FD8857}" srcId="{55301D80-6E8D-4A9E-9861-2B12468F641A}" destId="{A1EEDEAE-59F5-4686-8DFE-2FF7D58F9D96}" srcOrd="1" destOrd="0" parTransId="{42961DB3-750F-49D5-BB89-D3934D67BE08}" sibTransId="{D2C0C647-2EF7-4E16-94AA-3FC24DEC4CEE}"/>
    <dgm:cxn modelId="{03269419-4601-4FBF-BB0C-54241D364C0B}" type="presOf" srcId="{8752F74B-BA52-474A-BB9C-8988D5828370}" destId="{09BD5D1D-97F0-4979-A970-A1601C72BC0D}" srcOrd="0" destOrd="0" presId="urn:microsoft.com/office/officeart/2005/8/layout/vList2"/>
    <dgm:cxn modelId="{ED631A80-8CB1-45B5-9BB1-BA3C7F689B50}" srcId="{55301D80-6E8D-4A9E-9861-2B12468F641A}" destId="{D7ACF159-F0A3-4B61-8B83-AD11A0D2935C}" srcOrd="0" destOrd="0" parTransId="{49DBB720-2E5E-4524-8972-7637662D6B08}" sibTransId="{D3770114-B9E8-4798-9C2B-EEA2ED3284AF}"/>
    <dgm:cxn modelId="{C2F14D57-B3A2-44A7-96EE-A47C907D46D4}" type="presParOf" srcId="{25E98A89-9B08-45F1-93E3-7E015A2A5B34}" destId="{EA167F40-350D-429F-90D2-F7D233687E3F}" srcOrd="0" destOrd="0" presId="urn:microsoft.com/office/officeart/2005/8/layout/vList2"/>
    <dgm:cxn modelId="{960100EF-FDB6-44D4-AB29-FD10A75DDA34}" type="presParOf" srcId="{25E98A89-9B08-45F1-93E3-7E015A2A5B34}" destId="{BB1C7F2E-BF5A-48BB-9311-0E8CF2FE2FE1}" srcOrd="1" destOrd="0" presId="urn:microsoft.com/office/officeart/2005/8/layout/vList2"/>
    <dgm:cxn modelId="{868FF03F-73A9-4862-9B77-2D3C6A7940F3}" type="presParOf" srcId="{25E98A89-9B08-45F1-93E3-7E015A2A5B34}" destId="{2A071745-E64D-4E1F-8B06-F3E1EAB0CB1E}" srcOrd="2" destOrd="0" presId="urn:microsoft.com/office/officeart/2005/8/layout/vList2"/>
    <dgm:cxn modelId="{1141EF00-79B6-4D9C-B3F0-FC378138AD4D}" type="presParOf" srcId="{25E98A89-9B08-45F1-93E3-7E015A2A5B34}" destId="{81E76969-BE9C-40F3-97B6-B67384F76358}" srcOrd="3" destOrd="0" presId="urn:microsoft.com/office/officeart/2005/8/layout/vList2"/>
    <dgm:cxn modelId="{6B08E78A-7904-4D72-AC03-0D5EF2F5E58C}" type="presParOf" srcId="{25E98A89-9B08-45F1-93E3-7E015A2A5B34}" destId="{C1433475-4F05-4426-A2A8-BCC5DFFE3026}" srcOrd="4" destOrd="0" presId="urn:microsoft.com/office/officeart/2005/8/layout/vList2"/>
    <dgm:cxn modelId="{C85ABD83-323C-48A7-A475-F066CEE115C5}" type="presParOf" srcId="{25E98A89-9B08-45F1-93E3-7E015A2A5B34}" destId="{4D4AE19B-A3C4-4106-9082-54FAE0309739}" srcOrd="5" destOrd="0" presId="urn:microsoft.com/office/officeart/2005/8/layout/vList2"/>
    <dgm:cxn modelId="{527B76CA-0542-4D18-B68B-AB4542ABCF47}" type="presParOf" srcId="{25E98A89-9B08-45F1-93E3-7E015A2A5B34}" destId="{09BD5D1D-97F0-4979-A970-A1601C72BC0D}" srcOrd="6" destOrd="0" presId="urn:microsoft.com/office/officeart/2005/8/layout/vList2"/>
    <dgm:cxn modelId="{26B44C5F-27DF-45E3-9365-BB9984E41F17}" type="presParOf" srcId="{25E98A89-9B08-45F1-93E3-7E015A2A5B34}" destId="{AE5D3B24-6C05-4AF8-B04A-94466CCB73FF}" srcOrd="7" destOrd="0" presId="urn:microsoft.com/office/officeart/2005/8/layout/vList2"/>
    <dgm:cxn modelId="{A3464A38-D540-42E1-BBDD-5E5940ADE31E}" type="presParOf" srcId="{25E98A89-9B08-45F1-93E3-7E015A2A5B34}" destId="{D59B01A1-3901-4B4D-BA31-A4063BCE6FDB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C7D19D-17A2-4EAB-827F-DF880F6AF052}">
      <dsp:nvSpPr>
        <dsp:cNvPr id="0" name=""/>
        <dsp:cNvSpPr/>
      </dsp:nvSpPr>
      <dsp:spPr>
        <a:xfrm>
          <a:off x="2016484" y="0"/>
          <a:ext cx="4607991" cy="4607991"/>
        </a:xfrm>
        <a:prstGeom prst="diamond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B158AE05-5FC1-4634-9625-FE484FD58DE9}">
      <dsp:nvSpPr>
        <dsp:cNvPr id="0" name=""/>
        <dsp:cNvSpPr/>
      </dsp:nvSpPr>
      <dsp:spPr bwMode="white">
        <a:xfrm>
          <a:off x="2454243" y="437759"/>
          <a:ext cx="1797116" cy="179711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Ubrzanje</a:t>
          </a:r>
          <a:r>
            <a:rPr lang="en-US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reformi</a:t>
          </a:r>
          <a:r>
            <a:rPr lang="en-US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i</a:t>
          </a:r>
          <a:r>
            <a:rPr lang="en-US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ekonomsko</a:t>
          </a:r>
          <a:r>
            <a:rPr lang="en-US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približavanje</a:t>
          </a:r>
          <a:r>
            <a:rPr lang="en-US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Jedinstvenom</a:t>
          </a:r>
          <a:r>
            <a:rPr lang="en-US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tržištu</a:t>
          </a:r>
          <a:r>
            <a:rPr lang="en-US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EU</a:t>
          </a: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41971" y="525487"/>
        <a:ext cx="1621660" cy="1621660"/>
      </dsp:txXfrm>
    </dsp:sp>
    <dsp:sp modelId="{729E64FA-BF15-4113-B29B-0B37DBDA7CA9}">
      <dsp:nvSpPr>
        <dsp:cNvPr id="0" name=""/>
        <dsp:cNvSpPr/>
      </dsp:nvSpPr>
      <dsp:spPr bwMode="white">
        <a:xfrm>
          <a:off x="4389599" y="437759"/>
          <a:ext cx="1797116" cy="1797116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Postepena</a:t>
          </a:r>
          <a:r>
            <a:rPr lang="en-US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integracija</a:t>
          </a:r>
          <a:r>
            <a:rPr lang="en-US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pre </a:t>
          </a:r>
          <a:r>
            <a:rPr lang="en-US" sz="14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članstva</a:t>
          </a:r>
          <a:r>
            <a:rPr lang="en-US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; </a:t>
          </a:r>
          <a:r>
            <a:rPr lang="en-US" sz="14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regionalna</a:t>
          </a:r>
          <a:r>
            <a:rPr lang="en-US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saradnja</a:t>
          </a:r>
          <a:r>
            <a:rPr lang="en-US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(CRM)</a:t>
          </a: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77327" y="525487"/>
        <a:ext cx="1621660" cy="1621660"/>
      </dsp:txXfrm>
    </dsp:sp>
    <dsp:sp modelId="{9A244D07-EEB8-4538-8285-667AF2CB05F5}">
      <dsp:nvSpPr>
        <dsp:cNvPr id="0" name=""/>
        <dsp:cNvSpPr/>
      </dsp:nvSpPr>
      <dsp:spPr bwMode="white">
        <a:xfrm>
          <a:off x="2454243" y="2373115"/>
          <a:ext cx="1797116" cy="1797116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smtClean="0">
              <a:latin typeface="Arial" panose="020B0604020202020204" pitchFamily="34" charset="0"/>
              <a:cs typeface="Arial" panose="020B0604020202020204" pitchFamily="34" charset="0"/>
            </a:rPr>
            <a:t>Finansiranje zasnovano na rezultatima (performance-based)</a:t>
          </a:r>
          <a:endParaRPr lang="en-US" sz="14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41971" y="2460843"/>
        <a:ext cx="1621660" cy="1621660"/>
      </dsp:txXfrm>
    </dsp:sp>
    <dsp:sp modelId="{7E2154B5-84C9-4A99-B97D-40BBF9DA633E}">
      <dsp:nvSpPr>
        <dsp:cNvPr id="0" name=""/>
        <dsp:cNvSpPr/>
      </dsp:nvSpPr>
      <dsp:spPr bwMode="white">
        <a:xfrm>
          <a:off x="4389599" y="2373115"/>
          <a:ext cx="1797116" cy="1797116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smtClean="0">
              <a:latin typeface="Arial" panose="020B0604020202020204" pitchFamily="34" charset="0"/>
              <a:cs typeface="Arial" panose="020B0604020202020204" pitchFamily="34" charset="0"/>
            </a:rPr>
            <a:t>Primena kroz nacionalne Reformske agende (Srbija uključena)</a:t>
          </a:r>
          <a:endParaRPr lang="en-US" sz="14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77327" y="2460843"/>
        <a:ext cx="1621660" cy="16216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70BDF2-680E-49E1-AE3F-C4BB4C750DCE}">
      <dsp:nvSpPr>
        <dsp:cNvPr id="0" name=""/>
        <dsp:cNvSpPr/>
      </dsp:nvSpPr>
      <dsp:spPr>
        <a:xfrm>
          <a:off x="687" y="691706"/>
          <a:ext cx="2992528" cy="14962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700" kern="1200" smtClean="0"/>
            <a:t>Zakon o službenim kontrolama</a:t>
          </a:r>
          <a:br>
            <a:rPr lang="pl-PL" sz="2700" kern="1200" smtClean="0"/>
          </a:br>
          <a:endParaRPr lang="en-US" sz="2700" kern="1200"/>
        </a:p>
      </dsp:txBody>
      <dsp:txXfrm>
        <a:off x="687" y="691706"/>
        <a:ext cx="2992528" cy="1496264"/>
      </dsp:txXfrm>
    </dsp:sp>
    <dsp:sp modelId="{EEFCF916-F3AF-4EE1-BABB-DCDE00A55E18}">
      <dsp:nvSpPr>
        <dsp:cNvPr id="0" name=""/>
        <dsp:cNvSpPr/>
      </dsp:nvSpPr>
      <dsp:spPr>
        <a:xfrm>
          <a:off x="3621646" y="691706"/>
          <a:ext cx="2992528" cy="14962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RS" sz="2700" kern="1200" dirty="0" smtClean="0"/>
            <a:t>Usklađen sa Uredbom EU 2017</a:t>
          </a:r>
          <a:r>
            <a:rPr lang="en-US" sz="2700" kern="1200" dirty="0" smtClean="0"/>
            <a:t>/625</a:t>
          </a:r>
          <a:endParaRPr lang="en-US" sz="2700" kern="1200" dirty="0"/>
        </a:p>
      </dsp:txBody>
      <dsp:txXfrm>
        <a:off x="3621646" y="691706"/>
        <a:ext cx="2992528" cy="1496264"/>
      </dsp:txXfrm>
    </dsp:sp>
    <dsp:sp modelId="{B2D127A0-0A00-4937-831B-8D4C203B3EF9}">
      <dsp:nvSpPr>
        <dsp:cNvPr id="0" name=""/>
        <dsp:cNvSpPr/>
      </dsp:nvSpPr>
      <dsp:spPr>
        <a:xfrm>
          <a:off x="7242605" y="691706"/>
          <a:ext cx="2992528" cy="14962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RS" sz="2700" kern="1200" dirty="0" smtClean="0"/>
            <a:t>Jedinstve pristup  kroz poljoprivredno – prehrambeni lanac</a:t>
          </a:r>
          <a:endParaRPr lang="en-US" sz="2700" kern="1200" dirty="0"/>
        </a:p>
      </dsp:txBody>
      <dsp:txXfrm>
        <a:off x="7242605" y="691706"/>
        <a:ext cx="2992528" cy="149626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24D680-56E5-4771-9EDB-7459B4D04E7C}">
      <dsp:nvSpPr>
        <dsp:cNvPr id="0" name=""/>
        <dsp:cNvSpPr/>
      </dsp:nvSpPr>
      <dsp:spPr>
        <a:xfrm>
          <a:off x="-6746130" y="-1032387"/>
          <a:ext cx="8035635" cy="8035635"/>
        </a:xfrm>
        <a:prstGeom prst="blockArc">
          <a:avLst>
            <a:gd name="adj1" fmla="val 18900000"/>
            <a:gd name="adj2" fmla="val 2700000"/>
            <a:gd name="adj3" fmla="val 269"/>
          </a:avLst>
        </a:pr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7CDF67-B7A8-4087-9073-C704CD9490AA}">
      <dsp:nvSpPr>
        <dsp:cNvPr id="0" name=""/>
        <dsp:cNvSpPr/>
      </dsp:nvSpPr>
      <dsp:spPr>
        <a:xfrm>
          <a:off x="418855" y="271435"/>
          <a:ext cx="5910145" cy="54263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0714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rgbClr val="0070C0"/>
              </a:solidFill>
              <a:latin typeface="Arial Narrow" panose="020B0606020202030204" pitchFamily="34" charset="0"/>
            </a:rPr>
            <a:t>PRAVILA ZA SPROVOĐENJE SLUŽBENIH KONTROLA I DRUGIH SLUŽBENIH AKTIVNOSTI I VISOK NIVO TRANSPARENTNOSTI KONTROLA</a:t>
          </a:r>
          <a:endParaRPr lang="en-US" sz="1200" b="1" kern="1200" dirty="0">
            <a:solidFill>
              <a:srgbClr val="0070C0"/>
            </a:solidFill>
            <a:latin typeface="Arial Narrow" panose="020B0606020202030204" pitchFamily="34" charset="0"/>
          </a:endParaRPr>
        </a:p>
      </dsp:txBody>
      <dsp:txXfrm>
        <a:off x="418855" y="271435"/>
        <a:ext cx="5910145" cy="542631"/>
      </dsp:txXfrm>
    </dsp:sp>
    <dsp:sp modelId="{B590FD06-DBC0-4E35-BB17-CF1789EAFCA8}">
      <dsp:nvSpPr>
        <dsp:cNvPr id="0" name=""/>
        <dsp:cNvSpPr/>
      </dsp:nvSpPr>
      <dsp:spPr>
        <a:xfrm>
          <a:off x="79710" y="203606"/>
          <a:ext cx="678289" cy="67828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4A1AFD-1F47-49D1-B0D9-AD27E06DA21F}">
      <dsp:nvSpPr>
        <dsp:cNvPr id="0" name=""/>
        <dsp:cNvSpPr/>
      </dsp:nvSpPr>
      <dsp:spPr>
        <a:xfrm>
          <a:off x="910257" y="1085860"/>
          <a:ext cx="5418743" cy="54263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0714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rgbClr val="0070C0"/>
              </a:solidFill>
              <a:latin typeface="Arial Narrow" panose="020B0606020202030204" pitchFamily="34" charset="0"/>
            </a:rPr>
            <a:t>KONTROLE SRAZMERNE RIZIKU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rgbClr val="0070C0"/>
              </a:solidFill>
              <a:latin typeface="Arial Narrow" panose="020B0606020202030204" pitchFamily="34" charset="0"/>
            </a:rPr>
            <a:t>PROCENA RIZIKA U PLANIRANJU SLUŽBENIH KONTROLA</a:t>
          </a:r>
          <a:endParaRPr lang="en-US" sz="1200" b="1" kern="1200" dirty="0">
            <a:solidFill>
              <a:srgbClr val="0070C0"/>
            </a:solidFill>
            <a:latin typeface="Arial Narrow" panose="020B0606020202030204" pitchFamily="34" charset="0"/>
          </a:endParaRPr>
        </a:p>
      </dsp:txBody>
      <dsp:txXfrm>
        <a:off x="910257" y="1085860"/>
        <a:ext cx="5418743" cy="542631"/>
      </dsp:txXfrm>
    </dsp:sp>
    <dsp:sp modelId="{6EA22485-98E1-4A98-9C0C-93162D342FA0}">
      <dsp:nvSpPr>
        <dsp:cNvPr id="0" name=""/>
        <dsp:cNvSpPr/>
      </dsp:nvSpPr>
      <dsp:spPr>
        <a:xfrm>
          <a:off x="571112" y="1018031"/>
          <a:ext cx="678289" cy="678289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7C5BD0-B654-4679-A8D3-06C9F6F72F0A}">
      <dsp:nvSpPr>
        <dsp:cNvPr id="0" name=""/>
        <dsp:cNvSpPr/>
      </dsp:nvSpPr>
      <dsp:spPr>
        <a:xfrm>
          <a:off x="1179543" y="1899688"/>
          <a:ext cx="5149457" cy="54263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0714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rgbClr val="0070C0"/>
              </a:solidFill>
              <a:latin typeface="Arial Narrow" panose="020B0606020202030204" pitchFamily="34" charset="0"/>
            </a:rPr>
            <a:t>UVOĐENJE KONTROLE PREVARNIH PRAKSI//OBMANJUJUĆIH RADNJI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rgbClr val="0070C0"/>
              </a:solidFill>
              <a:latin typeface="Arial Narrow" panose="020B0606020202030204" pitchFamily="34" charset="0"/>
            </a:rPr>
            <a:t>JEDAN OD KLJUČNIH ELEMENATA RIZIKA I PROCENE RIZIKA</a:t>
          </a:r>
          <a:endParaRPr lang="sr-Cyrl-RS" sz="1200" b="1" kern="1200" dirty="0" smtClean="0">
            <a:solidFill>
              <a:srgbClr val="0070C0"/>
            </a:solidFill>
            <a:latin typeface="Arial Narrow" panose="020B0606020202030204" pitchFamily="34" charset="0"/>
          </a:endParaRPr>
        </a:p>
      </dsp:txBody>
      <dsp:txXfrm>
        <a:off x="1179543" y="1899688"/>
        <a:ext cx="5149457" cy="542631"/>
      </dsp:txXfrm>
    </dsp:sp>
    <dsp:sp modelId="{80C6D667-162B-4974-95AC-DEB36E705670}">
      <dsp:nvSpPr>
        <dsp:cNvPr id="0" name=""/>
        <dsp:cNvSpPr/>
      </dsp:nvSpPr>
      <dsp:spPr>
        <a:xfrm>
          <a:off x="840398" y="1831859"/>
          <a:ext cx="678289" cy="678289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28A763-E065-475C-B077-8CED87361807}">
      <dsp:nvSpPr>
        <dsp:cNvPr id="0" name=""/>
        <dsp:cNvSpPr/>
      </dsp:nvSpPr>
      <dsp:spPr>
        <a:xfrm>
          <a:off x="1265523" y="2714114"/>
          <a:ext cx="5063477" cy="54263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0714" tIns="30480" rIns="30480" bIns="30480" numCol="1" spcCol="1270" anchor="ctr" anchorCtr="0">
          <a:noAutofit/>
        </a:bodyPr>
        <a:lstStyle/>
        <a:p>
          <a:pPr lvl="0" algn="l">
            <a:spcBef>
              <a:spcPct val="0"/>
            </a:spcBef>
          </a:pPr>
          <a:endParaRPr lang="sr-Latn-RS" sz="1200" b="1" kern="1200" dirty="0" smtClean="0">
            <a:solidFill>
              <a:srgbClr val="0070C0"/>
            </a:solidFill>
            <a:latin typeface="Arial Narrow" panose="020B0606020202030204" pitchFamily="34" charset="0"/>
          </a:endParaRPr>
        </a:p>
        <a:p>
          <a:pPr lvl="0" algn="l">
            <a:spcBef>
              <a:spcPct val="0"/>
            </a:spcBef>
          </a:pPr>
          <a:r>
            <a:rPr lang="en-US" sz="1200" b="1" kern="1200" dirty="0" smtClean="0">
              <a:solidFill>
                <a:srgbClr val="0070C0"/>
              </a:solidFill>
              <a:latin typeface="Arial Narrow" panose="020B0606020202030204" pitchFamily="34" charset="0"/>
            </a:rPr>
            <a:t>SVOĐENJE OPTEREĆENJA ZA SUBJEKTE NA NAJMANJU MOGUĆU MERU</a:t>
          </a:r>
        </a:p>
        <a:p>
          <a:pPr lvl="0" algn="l">
            <a:spcBef>
              <a:spcPct val="0"/>
            </a:spcBef>
          </a:pPr>
          <a:r>
            <a:rPr lang="en-US" sz="1200" b="1" kern="1200" dirty="0" smtClean="0">
              <a:solidFill>
                <a:srgbClr val="0070C0"/>
              </a:solidFill>
              <a:latin typeface="Arial Narrow" panose="020B0606020202030204" pitchFamily="34" charset="0"/>
            </a:rPr>
            <a:t>OBAVEZA NADLEŽNIH ORGANA 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</a:pPr>
          <a:endParaRPr lang="en-US" sz="1200" b="1" kern="1200" dirty="0">
            <a:solidFill>
              <a:srgbClr val="0070C0"/>
            </a:solidFill>
            <a:latin typeface="Arial Narrow" panose="020B0606020202030204" pitchFamily="34" charset="0"/>
          </a:endParaRPr>
        </a:p>
      </dsp:txBody>
      <dsp:txXfrm>
        <a:off x="1265523" y="2714114"/>
        <a:ext cx="5063477" cy="542631"/>
      </dsp:txXfrm>
    </dsp:sp>
    <dsp:sp modelId="{96265119-CA13-466D-902F-48FD6BFEC35F}">
      <dsp:nvSpPr>
        <dsp:cNvPr id="0" name=""/>
        <dsp:cNvSpPr/>
      </dsp:nvSpPr>
      <dsp:spPr>
        <a:xfrm>
          <a:off x="926378" y="2646285"/>
          <a:ext cx="678289" cy="678289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3D29E2-BA67-4904-9CB4-F5F6BC48165D}">
      <dsp:nvSpPr>
        <dsp:cNvPr id="0" name=""/>
        <dsp:cNvSpPr/>
      </dsp:nvSpPr>
      <dsp:spPr>
        <a:xfrm>
          <a:off x="1179543" y="3528539"/>
          <a:ext cx="5149457" cy="54263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0714" tIns="30480" rIns="30480" bIns="3048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</a:pPr>
          <a:r>
            <a:rPr lang="en-US" sz="1200" b="1" kern="1200" dirty="0" smtClean="0">
              <a:solidFill>
                <a:srgbClr val="0070C0"/>
              </a:solidFill>
              <a:latin typeface="Arial Narrow" panose="020B0606020202030204" pitchFamily="34" charset="0"/>
            </a:rPr>
            <a:t>JEDINSTVEN I HARMONIZOVAN OKVIR ZA SLUŽBENU SERTIFIKACIJU</a:t>
          </a:r>
          <a:endParaRPr lang="en-US" sz="1200" b="1" kern="1200" dirty="0">
            <a:solidFill>
              <a:srgbClr val="0070C0"/>
            </a:solidFill>
            <a:latin typeface="Arial Narrow" panose="020B0606020202030204" pitchFamily="34" charset="0"/>
          </a:endParaRPr>
        </a:p>
      </dsp:txBody>
      <dsp:txXfrm>
        <a:off x="1179543" y="3528539"/>
        <a:ext cx="5149457" cy="542631"/>
      </dsp:txXfrm>
    </dsp:sp>
    <dsp:sp modelId="{011A57F8-F5AF-43C7-BB70-0105482090D9}">
      <dsp:nvSpPr>
        <dsp:cNvPr id="0" name=""/>
        <dsp:cNvSpPr/>
      </dsp:nvSpPr>
      <dsp:spPr>
        <a:xfrm>
          <a:off x="840398" y="3460710"/>
          <a:ext cx="678289" cy="678289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B68E2B-76C1-475F-B77B-F5AB9308E638}">
      <dsp:nvSpPr>
        <dsp:cNvPr id="0" name=""/>
        <dsp:cNvSpPr/>
      </dsp:nvSpPr>
      <dsp:spPr>
        <a:xfrm>
          <a:off x="910257" y="4342367"/>
          <a:ext cx="5418743" cy="54263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0714" tIns="30480" rIns="30480" bIns="3048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</a:pPr>
          <a:r>
            <a:rPr lang="en-US" sz="1200" b="1" kern="1200" dirty="0" smtClean="0">
              <a:solidFill>
                <a:srgbClr val="0070C0"/>
              </a:solidFill>
              <a:latin typeface="Arial Narrow" panose="020B0606020202030204" pitchFamily="34" charset="0"/>
            </a:rPr>
            <a:t>VEĆI STEPEN FLEKSIBILNOSTI ZA SLUŽBENE LABORATORIJE</a:t>
          </a:r>
          <a:endParaRPr lang="en-US" sz="1200" b="1" kern="1200" dirty="0">
            <a:solidFill>
              <a:srgbClr val="0070C0"/>
            </a:solidFill>
            <a:latin typeface="Arial Narrow" panose="020B0606020202030204" pitchFamily="34" charset="0"/>
          </a:endParaRPr>
        </a:p>
      </dsp:txBody>
      <dsp:txXfrm>
        <a:off x="910257" y="4342367"/>
        <a:ext cx="5418743" cy="542631"/>
      </dsp:txXfrm>
    </dsp:sp>
    <dsp:sp modelId="{DAFE69BF-ACFC-46B5-BAC6-C05E72A19602}">
      <dsp:nvSpPr>
        <dsp:cNvPr id="0" name=""/>
        <dsp:cNvSpPr/>
      </dsp:nvSpPr>
      <dsp:spPr>
        <a:xfrm>
          <a:off x="571112" y="4274538"/>
          <a:ext cx="678289" cy="678289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4A8089-72AC-4428-A2AC-783263DA015B}">
      <dsp:nvSpPr>
        <dsp:cNvPr id="0" name=""/>
        <dsp:cNvSpPr/>
      </dsp:nvSpPr>
      <dsp:spPr>
        <a:xfrm>
          <a:off x="418855" y="5156792"/>
          <a:ext cx="5910145" cy="54263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0714" tIns="30480" rIns="30480" bIns="3048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</a:pPr>
          <a:r>
            <a:rPr lang="en-US" sz="1200" b="1" kern="1200" dirty="0" smtClean="0">
              <a:solidFill>
                <a:srgbClr val="0070C0"/>
              </a:solidFill>
              <a:latin typeface="Arial Narrow" panose="020B0606020202030204" pitchFamily="34" charset="0"/>
            </a:rPr>
            <a:t>IZBOR METODA KOJE SE KORISTE ZA UZORKOVANJE, ANALIZU, TESTIRANJE I DIJAGNOSTIKU</a:t>
          </a:r>
          <a:endParaRPr lang="en-US" sz="1200" b="1" kern="1200" dirty="0">
            <a:solidFill>
              <a:srgbClr val="0070C0"/>
            </a:solidFill>
            <a:latin typeface="Arial Narrow" panose="020B0606020202030204" pitchFamily="34" charset="0"/>
          </a:endParaRPr>
        </a:p>
      </dsp:txBody>
      <dsp:txXfrm>
        <a:off x="418855" y="5156792"/>
        <a:ext cx="5910145" cy="542631"/>
      </dsp:txXfrm>
    </dsp:sp>
    <dsp:sp modelId="{E1F55B0F-13C8-41F0-90B9-8B122207800A}">
      <dsp:nvSpPr>
        <dsp:cNvPr id="0" name=""/>
        <dsp:cNvSpPr/>
      </dsp:nvSpPr>
      <dsp:spPr>
        <a:xfrm>
          <a:off x="79710" y="5088963"/>
          <a:ext cx="678289" cy="678289"/>
        </a:xfrm>
        <a:prstGeom prst="ellipse">
          <a:avLst/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E7AEF6-0142-449D-AB81-693431CA33A8}">
      <dsp:nvSpPr>
        <dsp:cNvPr id="0" name=""/>
        <dsp:cNvSpPr/>
      </dsp:nvSpPr>
      <dsp:spPr>
        <a:xfrm>
          <a:off x="747812" y="0"/>
          <a:ext cx="8475202" cy="3522757"/>
        </a:xfrm>
        <a:prstGeom prst="rightArrow">
          <a:avLst/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B79F43C-6607-4185-A6C9-987A5A5E5321}">
      <dsp:nvSpPr>
        <dsp:cNvPr id="0" name=""/>
        <dsp:cNvSpPr/>
      </dsp:nvSpPr>
      <dsp:spPr>
        <a:xfrm>
          <a:off x="1090559" y="827925"/>
          <a:ext cx="3645583" cy="186690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RS" sz="1800" b="1" kern="1200" smtClean="0">
              <a:latin typeface="Arial" panose="020B0604020202020204" pitchFamily="34" charset="0"/>
              <a:cs typeface="Arial" panose="020B0604020202020204" pitchFamily="34" charset="0"/>
            </a:rPr>
            <a:t>Nacrt zakona o službenim kontrolama Crne Gore</a:t>
          </a:r>
          <a:endParaRPr lang="en-US" sz="18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81694" y="919060"/>
        <a:ext cx="3463313" cy="1684636"/>
      </dsp:txXfrm>
    </dsp:sp>
    <dsp:sp modelId="{60ACF50E-BD66-4D71-A370-C771A74232EE}">
      <dsp:nvSpPr>
        <dsp:cNvPr id="0" name=""/>
        <dsp:cNvSpPr/>
      </dsp:nvSpPr>
      <dsp:spPr>
        <a:xfrm>
          <a:off x="5234684" y="811882"/>
          <a:ext cx="3645583" cy="189899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delegirano</a:t>
          </a:r>
          <a:r>
            <a:rPr lang="en-US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tijelo</a:t>
          </a:r>
          <a:r>
            <a:rPr lang="en-US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 je </a:t>
          </a:r>
          <a:r>
            <a:rPr lang="en-US" sz="18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pravno</a:t>
          </a:r>
          <a:r>
            <a:rPr lang="en-US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 lice </a:t>
          </a:r>
          <a:r>
            <a:rPr lang="en-US" sz="18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koje</a:t>
          </a:r>
          <a:r>
            <a:rPr lang="en-US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su</a:t>
          </a:r>
          <a:r>
            <a:rPr lang="en-US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nadležani</a:t>
          </a:r>
          <a:r>
            <a:rPr lang="en-US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organi</a:t>
          </a:r>
          <a:r>
            <a:rPr lang="en-US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ovlastili</a:t>
          </a:r>
          <a:r>
            <a:rPr lang="en-US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za</a:t>
          </a:r>
          <a:r>
            <a:rPr lang="en-US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sprovođenje</a:t>
          </a:r>
          <a:r>
            <a:rPr lang="en-US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određenih</a:t>
          </a:r>
          <a:r>
            <a:rPr lang="en-US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poslova</a:t>
          </a:r>
          <a:r>
            <a:rPr lang="en-US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službenih</a:t>
          </a:r>
          <a:r>
            <a:rPr lang="en-US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kontrola</a:t>
          </a:r>
          <a:r>
            <a:rPr lang="en-US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ili</a:t>
          </a:r>
          <a:r>
            <a:rPr lang="en-US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određene</a:t>
          </a:r>
          <a:r>
            <a:rPr lang="en-US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poslove</a:t>
          </a:r>
          <a:r>
            <a:rPr lang="en-US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povezane</a:t>
          </a:r>
          <a:r>
            <a:rPr lang="en-US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sa</a:t>
          </a:r>
          <a:r>
            <a:rPr lang="en-US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drugim</a:t>
          </a:r>
          <a:r>
            <a:rPr lang="en-US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službenim</a:t>
          </a:r>
          <a:r>
            <a:rPr lang="en-US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aktivnostima</a:t>
          </a:r>
          <a:endParaRPr lang="en-U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327385" y="904583"/>
        <a:ext cx="3460181" cy="171358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1687B1-FB9C-4394-B1B0-B61213C11626}">
      <dsp:nvSpPr>
        <dsp:cNvPr id="0" name=""/>
        <dsp:cNvSpPr/>
      </dsp:nvSpPr>
      <dsp:spPr>
        <a:xfrm>
          <a:off x="5223" y="0"/>
          <a:ext cx="10688259" cy="34971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Nadležni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može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da</a:t>
          </a:r>
          <a:r>
            <a:rPr lang="sr-Latn-R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:</a:t>
          </a:r>
        </a:p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r-Latn-RS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O</a:t>
          </a:r>
          <a:r>
            <a:rPr lang="en-US" sz="24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vlasti</a:t>
          </a:r>
          <a:r>
            <a:rPr lang="en-US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jedno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ili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više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pravnih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ili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fizičkih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lica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(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preduzetnik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) 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r-Latn-RS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I</a:t>
          </a:r>
          <a:r>
            <a:rPr lang="en-US" sz="24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zdaje</a:t>
          </a:r>
          <a:r>
            <a:rPr lang="en-US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pravnom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ili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fizičkom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licu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ovlašćenje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za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sprovođenje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određenih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poslova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službene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kontrole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koje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je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potrebno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za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efikasno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obavljanje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službenih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kontrola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7652" y="102429"/>
        <a:ext cx="10483401" cy="329232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167F40-350D-429F-90D2-F7D233687E3F}">
      <dsp:nvSpPr>
        <dsp:cNvPr id="0" name=""/>
        <dsp:cNvSpPr/>
      </dsp:nvSpPr>
      <dsp:spPr>
        <a:xfrm>
          <a:off x="0" y="0"/>
          <a:ext cx="6305267" cy="92663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R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Delagirana tijela u oblasti veterinarstva – ključni akteri u bezbjednosti </a:t>
          </a:r>
          <a:r>
            <a:rPr lang="sr-Latn-RS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hrane</a:t>
          </a:r>
          <a:endParaRPr lang="en-US" sz="2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5235" y="45235"/>
        <a:ext cx="6214797" cy="836169"/>
      </dsp:txXfrm>
    </dsp:sp>
    <dsp:sp modelId="{2A071745-E64D-4E1F-8B06-F3E1EAB0CB1E}">
      <dsp:nvSpPr>
        <dsp:cNvPr id="0" name=""/>
        <dsp:cNvSpPr/>
      </dsp:nvSpPr>
      <dsp:spPr>
        <a:xfrm>
          <a:off x="0" y="1045284"/>
          <a:ext cx="6305267" cy="926639"/>
        </a:xfrm>
        <a:prstGeom prst="roundRect">
          <a:avLst/>
        </a:prstGeom>
        <a:solidFill>
          <a:schemeClr val="accent5">
            <a:hueOff val="-1838336"/>
            <a:satOff val="-2557"/>
            <a:lumOff val="-9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Veterinarske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organizacije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5235" y="1090519"/>
        <a:ext cx="6214797" cy="836169"/>
      </dsp:txXfrm>
    </dsp:sp>
    <dsp:sp modelId="{C1433475-4F05-4426-A2A8-BCC5DFFE3026}">
      <dsp:nvSpPr>
        <dsp:cNvPr id="0" name=""/>
        <dsp:cNvSpPr/>
      </dsp:nvSpPr>
      <dsp:spPr>
        <a:xfrm>
          <a:off x="0" y="2041044"/>
          <a:ext cx="6305267" cy="926639"/>
        </a:xfrm>
        <a:prstGeom prst="round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smtClean="0">
              <a:latin typeface="Arial" panose="020B0604020202020204" pitchFamily="34" charset="0"/>
              <a:cs typeface="Arial" panose="020B0604020202020204" pitchFamily="34" charset="0"/>
            </a:rPr>
            <a:t>Kontrola hrane životinjskog por</a:t>
          </a:r>
          <a:r>
            <a:rPr lang="sr-Latn-RS" sz="2400" kern="1200" smtClean="0">
              <a:latin typeface="Arial" panose="020B0604020202020204" pitchFamily="34" charset="0"/>
              <a:cs typeface="Arial" panose="020B0604020202020204" pitchFamily="34" charset="0"/>
            </a:rPr>
            <a:t>ij</a:t>
          </a:r>
          <a:r>
            <a:rPr lang="en-US" sz="2400" kern="1200" smtClean="0">
              <a:latin typeface="Arial" panose="020B0604020202020204" pitchFamily="34" charset="0"/>
              <a:cs typeface="Arial" panose="020B0604020202020204" pitchFamily="34" charset="0"/>
            </a:rPr>
            <a:t>ekla</a:t>
          </a:r>
          <a:endParaRPr lang="en-US" sz="24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5235" y="2086279"/>
        <a:ext cx="6214797" cy="836169"/>
      </dsp:txXfrm>
    </dsp:sp>
    <dsp:sp modelId="{09BD5D1D-97F0-4979-A970-A1601C72BC0D}">
      <dsp:nvSpPr>
        <dsp:cNvPr id="0" name=""/>
        <dsp:cNvSpPr/>
      </dsp:nvSpPr>
      <dsp:spPr>
        <a:xfrm>
          <a:off x="0" y="3036804"/>
          <a:ext cx="6305267" cy="926639"/>
        </a:xfrm>
        <a:prstGeom prst="roundRect">
          <a:avLst/>
        </a:prstGeom>
        <a:solidFill>
          <a:schemeClr val="accent5">
            <a:hueOff val="-5515009"/>
            <a:satOff val="-7671"/>
            <a:lumOff val="-29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RS" sz="2400" kern="1200" smtClean="0">
              <a:latin typeface="Arial" panose="020B0604020202020204" pitchFamily="34" charset="0"/>
              <a:cs typeface="Arial" panose="020B0604020202020204" pitchFamily="34" charset="0"/>
            </a:rPr>
            <a:t>O</a:t>
          </a:r>
          <a:r>
            <a:rPr lang="en-US" sz="2400" kern="1200" smtClean="0">
              <a:latin typeface="Arial" panose="020B0604020202020204" pitchFamily="34" charset="0"/>
              <a:cs typeface="Arial" panose="020B0604020202020204" pitchFamily="34" charset="0"/>
            </a:rPr>
            <a:t>bavezna nepristrasnost</a:t>
          </a:r>
          <a:endParaRPr lang="en-US" sz="24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5235" y="3082039"/>
        <a:ext cx="6214797" cy="836169"/>
      </dsp:txXfrm>
    </dsp:sp>
    <dsp:sp modelId="{D59B01A1-3901-4B4D-BA31-A4063BCE6FDB}">
      <dsp:nvSpPr>
        <dsp:cNvPr id="0" name=""/>
        <dsp:cNvSpPr/>
      </dsp:nvSpPr>
      <dsp:spPr>
        <a:xfrm>
          <a:off x="0" y="4032564"/>
          <a:ext cx="6305267" cy="926639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smtClean="0">
              <a:latin typeface="Arial" panose="020B0604020202020204" pitchFamily="34" charset="0"/>
              <a:cs typeface="Arial" panose="020B0604020202020204" pitchFamily="34" charset="0"/>
            </a:rPr>
            <a:t>Dugoročni ugovori</a:t>
          </a:r>
          <a:endParaRPr lang="en-US" sz="24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5235" y="4077799"/>
        <a:ext cx="6214797" cy="8361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#1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srcNode" val="srcNode"/>
            <dgm:param type="dstNode" val="dstNode"/>
            <dgm:param type="endSty" val="noArr"/>
            <dgm:param type="connRout" val="curve"/>
            <dgm:param type="begPts" val="ctr"/>
            <dgm:param type="endPts" val="ct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127CE-2D5A-45FE-9958-092FD8DAA60E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71A6D-2BAD-4B03-AD66-B7D2500C5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08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127CE-2D5A-45FE-9958-092FD8DAA60E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71A6D-2BAD-4B03-AD66-B7D2500C5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457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127CE-2D5A-45FE-9958-092FD8DAA60E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71A6D-2BAD-4B03-AD66-B7D2500C5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876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9" descr="C:\Users\User\AppData\Local\Microsoft\Windows\Temporary Internet Files\Content.Outlook\NMRRK6GB\PP silueta (2)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15064"/>
            <a:ext cx="12192000" cy="642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940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9" descr="C:\Users\User\AppData\Local\Microsoft\Windows\Temporary Internet Files\Content.Outlook\NMRRK6GB\PP silueta (2)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15064"/>
            <a:ext cx="12192000" cy="642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019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127CE-2D5A-45FE-9958-092FD8DAA60E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71A6D-2BAD-4B03-AD66-B7D2500C5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561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127CE-2D5A-45FE-9958-092FD8DAA60E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71A6D-2BAD-4B03-AD66-B7D2500C5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818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127CE-2D5A-45FE-9958-092FD8DAA60E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71A6D-2BAD-4B03-AD66-B7D2500C5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613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127CE-2D5A-45FE-9958-092FD8DAA60E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71A6D-2BAD-4B03-AD66-B7D2500C5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935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127CE-2D5A-45FE-9958-092FD8DAA60E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71A6D-2BAD-4B03-AD66-B7D2500C5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712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127CE-2D5A-45FE-9958-092FD8DAA60E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71A6D-2BAD-4B03-AD66-B7D2500C5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979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127CE-2D5A-45FE-9958-092FD8DAA60E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71A6D-2BAD-4B03-AD66-B7D2500C5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539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127CE-2D5A-45FE-9958-092FD8DAA60E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71A6D-2BAD-4B03-AD66-B7D2500C5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96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127CE-2D5A-45FE-9958-092FD8DAA60E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71A6D-2BAD-4B03-AD66-B7D2500C5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178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20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4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28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48" y="109182"/>
            <a:ext cx="11709779" cy="672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91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3" y="109182"/>
            <a:ext cx="11846257" cy="674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12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69" y="150126"/>
            <a:ext cx="11150221" cy="623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54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21" y="232012"/>
            <a:ext cx="11682483" cy="634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48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842635288"/>
              </p:ext>
            </p:extLst>
          </p:nvPr>
        </p:nvGraphicFramePr>
        <p:xfrm>
          <a:off x="805217" y="805218"/>
          <a:ext cx="6305267" cy="5008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904" y="805218"/>
            <a:ext cx="4459337" cy="5008728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928048" y="2251881"/>
            <a:ext cx="45719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07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73" y="695325"/>
            <a:ext cx="11546006" cy="546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03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98"/>
          <a:stretch/>
        </p:blipFill>
        <p:spPr>
          <a:xfrm>
            <a:off x="99623" y="0"/>
            <a:ext cx="11992753" cy="652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31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55"/>
          <a:stretch/>
        </p:blipFill>
        <p:spPr>
          <a:xfrm>
            <a:off x="0" y="194086"/>
            <a:ext cx="11969087" cy="63568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77188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590550"/>
            <a:ext cx="975360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05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5825"/>
          <a:stretch/>
        </p:blipFill>
        <p:spPr>
          <a:xfrm>
            <a:off x="341193" y="590550"/>
            <a:ext cx="11641541" cy="534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69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1160060" y="620714"/>
            <a:ext cx="9676262" cy="936625"/>
          </a:xfrm>
          <a:ln/>
        </p:spPr>
        <p:txBody>
          <a:bodyPr vert="horz" wrap="square" lIns="91440" tIns="45720" rIns="91440" bIns="45720" rtlCol="0" anchor="ctr" anchorCtr="0">
            <a:normAutofit/>
          </a:bodyPr>
          <a:lstStyle/>
          <a:p>
            <a:pPr algn="ctr"/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Kontekst: Instrument za reformu i rast (2024–2027) i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Reformska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  <a:r>
              <a:rPr lang="sr-Latn-RS" alt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za Zapadni Balkan</a:t>
            </a:r>
            <a:endParaRPr lang="en-US" altLang="en-US" sz="2800" b="1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3555" name="Rectangle 2"/>
          <p:cNvSpPr/>
          <p:nvPr/>
        </p:nvSpPr>
        <p:spPr>
          <a:xfrm>
            <a:off x="3810000" y="-21177250"/>
            <a:ext cx="4572000" cy="25545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 b="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marL="0" indent="0">
              <a:spcBef>
                <a:spcPct val="0"/>
              </a:spcBef>
              <a:buClrTx/>
              <a:buNone/>
            </a:pPr>
            <a:r>
              <a:rPr lang="en-US" altLang="en-US" sz="2000" b="1" i="0" dirty="0">
                <a:solidFill>
                  <a:srgbClr val="FFD624"/>
                </a:solidFill>
              </a:rPr>
              <a:t>Ubrzanje reformi i ekonomsko približavanje Jedinstvenom tržištu EU</a:t>
            </a:r>
          </a:p>
          <a:p>
            <a:pPr marL="0" indent="0">
              <a:spcBef>
                <a:spcPct val="0"/>
              </a:spcBef>
              <a:buClrTx/>
              <a:buNone/>
            </a:pPr>
            <a:r>
              <a:rPr lang="en-US" altLang="en-US" sz="2000" b="1" i="0" dirty="0">
                <a:solidFill>
                  <a:srgbClr val="FFD624"/>
                </a:solidFill>
              </a:rPr>
              <a:t>Postepena integracija pre članstva; regionalna saradnja (CRM)</a:t>
            </a:r>
          </a:p>
          <a:p>
            <a:pPr marL="0" indent="0">
              <a:spcBef>
                <a:spcPct val="0"/>
              </a:spcBef>
              <a:buClrTx/>
              <a:buNone/>
            </a:pPr>
            <a:r>
              <a:rPr lang="en-US" altLang="en-US" sz="2000" b="1" i="0" dirty="0">
                <a:solidFill>
                  <a:srgbClr val="FFD624"/>
                </a:solidFill>
              </a:rPr>
              <a:t>Finansiranje zasnovano na rezultatima (performance-based)</a:t>
            </a:r>
          </a:p>
          <a:p>
            <a:pPr marL="0" indent="0">
              <a:spcBef>
                <a:spcPct val="0"/>
              </a:spcBef>
              <a:buClrTx/>
              <a:buNone/>
            </a:pPr>
            <a:r>
              <a:rPr lang="en-US" altLang="en-US" sz="2000" b="1" i="0" dirty="0">
                <a:solidFill>
                  <a:srgbClr val="FFD624"/>
                </a:solidFill>
              </a:rPr>
              <a:t>Primena kroz nacionalne Reformske agende (Srbija uključena)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630184088"/>
              </p:ext>
            </p:extLst>
          </p:nvPr>
        </p:nvGraphicFramePr>
        <p:xfrm>
          <a:off x="1775520" y="1557314"/>
          <a:ext cx="8640960" cy="46079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1652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992313" y="319728"/>
            <a:ext cx="8229600" cy="1079500"/>
          </a:xfrm>
        </p:spPr>
        <p:txBody>
          <a:bodyPr vert="horz" wrap="square" lIns="91440" tIns="45720" rIns="91440" bIns="45720" numCol="1" rtlCol="0" anchor="ctr" anchorCtr="0" compatLnSpc="1">
            <a:normAutofit/>
          </a:bodyPr>
          <a:lstStyle/>
          <a:p>
            <a:pPr algn="ctr">
              <a:buNone/>
            </a:pPr>
            <a:r>
              <a:rPr lang="pl-PL" altLang="x-none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Službene kontrole – novi pristup</a:t>
            </a:r>
            <a:r>
              <a:rPr lang="pl-PL" altLang="x-none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altLang="x-none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x-none" sz="2800" b="1" dirty="0">
              <a:solidFill>
                <a:srgbClr val="0000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967724063"/>
              </p:ext>
            </p:extLst>
          </p:nvPr>
        </p:nvGraphicFramePr>
        <p:xfrm>
          <a:off x="887104" y="1897039"/>
          <a:ext cx="10235821" cy="28796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0011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2313" y="333375"/>
            <a:ext cx="8229600" cy="1079500"/>
          </a:xfrm>
        </p:spPr>
        <p:txBody>
          <a:bodyPr vert="horz" wrap="square" lIns="91440" tIns="45720" rIns="91440" bIns="45720" numCol="1" rtlCol="0" anchor="ctr" anchorCtr="0" compatLnSpc="1">
            <a:normAutofit/>
          </a:bodyPr>
          <a:lstStyle/>
          <a:p>
            <a:pPr algn="ctr">
              <a:buNone/>
            </a:pPr>
            <a:r>
              <a:rPr lang="pl-PL" altLang="x-none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Zakon o službenim kontrolama</a:t>
            </a:r>
            <a:br>
              <a:rPr lang="pl-PL" altLang="x-none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x-none" sz="2800" b="1" dirty="0">
              <a:solidFill>
                <a:srgbClr val="0000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grpSp>
        <p:nvGrpSpPr>
          <p:cNvPr id="26627" name="Group 2"/>
          <p:cNvGrpSpPr/>
          <p:nvPr/>
        </p:nvGrpSpPr>
        <p:grpSpPr>
          <a:xfrm>
            <a:off x="1703388" y="1801814"/>
            <a:ext cx="8748712" cy="3103473"/>
            <a:chOff x="238354" y="911580"/>
            <a:chExt cx="11666216" cy="4138591"/>
          </a:xfrm>
        </p:grpSpPr>
        <p:grpSp>
          <p:nvGrpSpPr>
            <p:cNvPr id="26628" name="Group 3"/>
            <p:cNvGrpSpPr/>
            <p:nvPr/>
          </p:nvGrpSpPr>
          <p:grpSpPr>
            <a:xfrm>
              <a:off x="1760062" y="911580"/>
              <a:ext cx="8345065" cy="4138591"/>
              <a:chOff x="1760062" y="911580"/>
              <a:chExt cx="8345065" cy="4138591"/>
            </a:xfrm>
          </p:grpSpPr>
          <p:grpSp>
            <p:nvGrpSpPr>
              <p:cNvPr id="26684" name="Group 59"/>
              <p:cNvGrpSpPr/>
              <p:nvPr/>
            </p:nvGrpSpPr>
            <p:grpSpPr>
              <a:xfrm>
                <a:off x="5772455" y="2237431"/>
                <a:ext cx="204255" cy="2812740"/>
                <a:chOff x="5772455" y="2237431"/>
                <a:chExt cx="204255" cy="2812740"/>
              </a:xfrm>
            </p:grpSpPr>
            <p:pic>
              <p:nvPicPr>
                <p:cNvPr id="26686" name="Picture 61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827316" y="2237431"/>
                  <a:ext cx="88764" cy="1695687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63" name="Rounded Rectangle 62"/>
                <p:cNvSpPr/>
                <p:nvPr/>
              </p:nvSpPr>
              <p:spPr>
                <a:xfrm>
                  <a:off x="5771922" y="3750459"/>
                  <a:ext cx="205338" cy="1299831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bg2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bg2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bg2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5700" b="1"/>
                </a:p>
              </p:txBody>
            </p:sp>
          </p:grpSp>
          <p:pic>
            <p:nvPicPr>
              <p:cNvPr id="61" name="Picture 6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60402" y="911580"/>
                <a:ext cx="8344806" cy="140144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67000"/>
                    </a:schemeClr>
                  </a:gs>
                  <a:gs pos="48000">
                    <a:schemeClr val="accent6">
                      <a:lumMod val="97000"/>
                      <a:lumOff val="3000"/>
                    </a:scheme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pic>
        </p:grpSp>
        <p:grpSp>
          <p:nvGrpSpPr>
            <p:cNvPr id="26629" name="Group 4"/>
            <p:cNvGrpSpPr/>
            <p:nvPr/>
          </p:nvGrpSpPr>
          <p:grpSpPr>
            <a:xfrm>
              <a:off x="238354" y="2334195"/>
              <a:ext cx="11666216" cy="2681430"/>
              <a:chOff x="238354" y="2334195"/>
              <a:chExt cx="11666216" cy="2681430"/>
            </a:xfrm>
          </p:grpSpPr>
          <p:sp>
            <p:nvSpPr>
              <p:cNvPr id="6" name="Rounded Rectangle 5"/>
              <p:cNvSpPr/>
              <p:nvPr/>
            </p:nvSpPr>
            <p:spPr>
              <a:xfrm>
                <a:off x="306095" y="2342663"/>
                <a:ext cx="1013993" cy="580055"/>
              </a:xfrm>
              <a:prstGeom prst="roundRect">
                <a:avLst/>
              </a:prstGeom>
              <a:solidFill>
                <a:srgbClr val="009999"/>
              </a:solidFill>
              <a:ln>
                <a:solidFill>
                  <a:srgbClr val="0099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5700" b="1"/>
              </a:p>
            </p:txBody>
          </p:sp>
          <p:sp>
            <p:nvSpPr>
              <p:cNvPr id="7" name="Rounded Rectangle 6"/>
              <p:cNvSpPr/>
              <p:nvPr/>
            </p:nvSpPr>
            <p:spPr>
              <a:xfrm>
                <a:off x="1398413" y="2334195"/>
                <a:ext cx="1138890" cy="580055"/>
              </a:xfrm>
              <a:prstGeom prst="roundRect">
                <a:avLst/>
              </a:prstGeom>
              <a:solidFill>
                <a:srgbClr val="009999"/>
              </a:solidFill>
              <a:ln>
                <a:solidFill>
                  <a:srgbClr val="0099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5700" b="1"/>
              </a:p>
            </p:txBody>
          </p:sp>
          <p:sp>
            <p:nvSpPr>
              <p:cNvPr id="8" name="Rounded Rectangle 7"/>
              <p:cNvSpPr/>
              <p:nvPr/>
            </p:nvSpPr>
            <p:spPr>
              <a:xfrm>
                <a:off x="2609278" y="2334195"/>
                <a:ext cx="1119838" cy="580055"/>
              </a:xfrm>
              <a:prstGeom prst="roundRect">
                <a:avLst/>
              </a:prstGeom>
              <a:solidFill>
                <a:srgbClr val="009999"/>
              </a:solidFill>
              <a:ln>
                <a:solidFill>
                  <a:srgbClr val="0099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5700" b="1"/>
              </a:p>
            </p:txBody>
          </p:sp>
          <p:sp>
            <p:nvSpPr>
              <p:cNvPr id="9" name="Rounded Rectangle 8"/>
              <p:cNvSpPr/>
              <p:nvPr/>
            </p:nvSpPr>
            <p:spPr>
              <a:xfrm>
                <a:off x="3794740" y="2334195"/>
                <a:ext cx="1160059" cy="580055"/>
              </a:xfrm>
              <a:prstGeom prst="roundRect">
                <a:avLst/>
              </a:prstGeom>
              <a:solidFill>
                <a:srgbClr val="009999"/>
              </a:solidFill>
              <a:ln>
                <a:solidFill>
                  <a:srgbClr val="0099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5700" b="1"/>
              </a:p>
            </p:txBody>
          </p:sp>
          <p:sp>
            <p:nvSpPr>
              <p:cNvPr id="10" name="Rounded Rectangle 9"/>
              <p:cNvSpPr/>
              <p:nvPr/>
            </p:nvSpPr>
            <p:spPr>
              <a:xfrm>
                <a:off x="6229171" y="2334195"/>
                <a:ext cx="1090201" cy="580055"/>
              </a:xfrm>
              <a:prstGeom prst="roundRect">
                <a:avLst/>
              </a:prstGeom>
              <a:solidFill>
                <a:srgbClr val="009999"/>
              </a:solidFill>
              <a:ln>
                <a:solidFill>
                  <a:srgbClr val="0099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5700" b="1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>
                <a:off x="7387113" y="2334195"/>
                <a:ext cx="1011877" cy="580055"/>
              </a:xfrm>
              <a:prstGeom prst="roundRect">
                <a:avLst/>
              </a:prstGeom>
              <a:solidFill>
                <a:srgbClr val="009999"/>
              </a:solidFill>
              <a:ln>
                <a:solidFill>
                  <a:srgbClr val="0099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5700" b="1" dirty="0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>
                <a:off x="8466730" y="2342663"/>
                <a:ext cx="1013994" cy="580055"/>
              </a:xfrm>
              <a:prstGeom prst="roundRect">
                <a:avLst/>
              </a:prstGeom>
              <a:solidFill>
                <a:srgbClr val="009999"/>
              </a:solidFill>
              <a:ln>
                <a:solidFill>
                  <a:srgbClr val="0099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5700" b="1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>
                <a:off x="9556932" y="2342663"/>
                <a:ext cx="1079617" cy="580055"/>
              </a:xfrm>
              <a:prstGeom prst="roundRect">
                <a:avLst/>
              </a:prstGeom>
              <a:solidFill>
                <a:srgbClr val="009999"/>
              </a:solidFill>
              <a:ln>
                <a:solidFill>
                  <a:srgbClr val="0099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5700" b="1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238354" y="2454863"/>
                <a:ext cx="1064798" cy="33871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sr-Latn-RS" sz="1050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HRANA</a:t>
                </a:r>
                <a:endParaRPr lang="en-US" sz="1050" dirty="0">
                  <a:solidFill>
                    <a:schemeClr val="bg1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309504" y="2387119"/>
                <a:ext cx="1270138" cy="461503"/>
              </a:xfrm>
              <a:prstGeom prst="rect">
                <a:avLst/>
              </a:prstGeom>
              <a:noFill/>
            </p:spPr>
            <p:txBody>
              <a:bodyPr anchor="ctr">
                <a:spAutoFit/>
              </a:bodyPr>
              <a:lstStyle>
                <a:defPPr>
                  <a:defRPr lang="en-US"/>
                </a:defPPr>
                <a:lvl1pPr algn="ctr">
                  <a:defRPr sz="1400" b="1">
                    <a:solidFill>
                      <a:schemeClr val="bg1"/>
                    </a:solidFill>
                    <a:latin typeface="Arial Black" panose="020B0A04020102020204" pitchFamily="34" charset="0"/>
                  </a:defRPr>
                </a:lvl1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sr-Latn-RS" sz="825" dirty="0"/>
                  <a:t>HRANA ZA ŽIVOTINJE</a:t>
                </a:r>
                <a:endParaRPr lang="en-US" sz="825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2539420" y="2378651"/>
                <a:ext cx="1348464" cy="461503"/>
              </a:xfrm>
              <a:prstGeom prst="rect">
                <a:avLst/>
              </a:prstGeom>
              <a:noFill/>
            </p:spPr>
            <p:txBody>
              <a:bodyPr anchor="ctr">
                <a:spAutoFit/>
              </a:bodyPr>
              <a:lstStyle>
                <a:defPPr>
                  <a:defRPr lang="en-US"/>
                </a:defPPr>
                <a:lvl1pPr algn="ctr">
                  <a:defRPr sz="1400" b="1">
                    <a:solidFill>
                      <a:schemeClr val="bg1"/>
                    </a:solidFill>
                    <a:latin typeface="Arial Black" panose="020B0A04020102020204" pitchFamily="34" charset="0"/>
                  </a:defRPr>
                </a:lvl1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sr-Latn-RS" sz="825" dirty="0"/>
                  <a:t>ZDRAVLJE ŽIVOTINJA</a:t>
                </a:r>
                <a:endParaRPr lang="en-US" sz="825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784155" y="2385003"/>
                <a:ext cx="1251087" cy="461503"/>
              </a:xfrm>
              <a:prstGeom prst="rect">
                <a:avLst/>
              </a:prstGeom>
              <a:noFill/>
            </p:spPr>
            <p:txBody>
              <a:bodyPr anchor="ctr">
                <a:spAutoFit/>
              </a:bodyPr>
              <a:lstStyle>
                <a:defPPr>
                  <a:defRPr lang="en-US"/>
                </a:defPPr>
                <a:lvl1pPr algn="ctr">
                  <a:defRPr sz="1400" b="1">
                    <a:solidFill>
                      <a:schemeClr val="bg1"/>
                    </a:solidFill>
                    <a:latin typeface="Arial Black" panose="020B0A04020102020204" pitchFamily="34" charset="0"/>
                  </a:defRPr>
                </a:lvl1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sr-Latn-RS" sz="825" dirty="0"/>
                  <a:t>DOBROBIT ŽIVOTINJA</a:t>
                </a:r>
                <a:endParaRPr lang="en-US" sz="825" dirty="0"/>
              </a:p>
            </p:txBody>
          </p:sp>
          <p:sp>
            <p:nvSpPr>
              <p:cNvPr id="26642" name="TextBox 17"/>
              <p:cNvSpPr txBox="1"/>
              <p:nvPr/>
            </p:nvSpPr>
            <p:spPr>
              <a:xfrm>
                <a:off x="6248988" y="2391113"/>
                <a:ext cx="1071007" cy="45146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ctr" anchorCtr="0"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Char char="•"/>
                  <a:defRPr sz="2400" b="0" i="1">
                    <a:solidFill>
                      <a:srgbClr val="0F5494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9FBA"/>
                  </a:buClr>
                  <a:buChar char="•"/>
                  <a:defRPr sz="2000" b="1">
                    <a:solidFill>
                      <a:srgbClr val="0F5494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1400">
                    <a:solidFill>
                      <a:srgbClr val="0F5494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</a:lstStyle>
              <a:p>
                <a:pPr marL="0" indent="0" algn="ctr">
                  <a:spcBef>
                    <a:spcPct val="0"/>
                  </a:spcBef>
                  <a:buClrTx/>
                  <a:buNone/>
                </a:pPr>
                <a:r>
                  <a:rPr lang="sr-Latn-RS" altLang="en-US" sz="800" b="1" i="0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ZDRAVLJE BILJA</a:t>
                </a:r>
                <a:endParaRPr lang="en-US" altLang="en-US" sz="800" b="1" i="0" dirty="0">
                  <a:solidFill>
                    <a:schemeClr val="bg1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7389230" y="2463331"/>
                <a:ext cx="1092319" cy="33871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sr-Latn-RS" sz="1050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SZB</a:t>
                </a:r>
                <a:endParaRPr lang="en-US" sz="1050" dirty="0">
                  <a:solidFill>
                    <a:schemeClr val="bg1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8475198" y="2480267"/>
                <a:ext cx="1005527" cy="33871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sr-Latn-RS" sz="1050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GMO</a:t>
                </a:r>
                <a:endParaRPr lang="en-US" sz="1050" dirty="0">
                  <a:solidFill>
                    <a:schemeClr val="bg1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9468023" y="2437927"/>
                <a:ext cx="1248969" cy="40011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sr-Latn-RS" sz="675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ORGANSKA PROIZVODNJA</a:t>
                </a:r>
                <a:endParaRPr lang="en-US" sz="675" dirty="0">
                  <a:solidFill>
                    <a:schemeClr val="bg1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22" name="Rounded Rectangle 21"/>
              <p:cNvSpPr/>
              <p:nvPr/>
            </p:nvSpPr>
            <p:spPr>
              <a:xfrm>
                <a:off x="5020423" y="2334195"/>
                <a:ext cx="1160059" cy="580055"/>
              </a:xfrm>
              <a:prstGeom prst="roundRect">
                <a:avLst/>
              </a:prstGeom>
              <a:solidFill>
                <a:srgbClr val="009999"/>
              </a:solidFill>
              <a:ln>
                <a:solidFill>
                  <a:srgbClr val="0099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5700" b="1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4959033" y="2503554"/>
                <a:ext cx="1251085" cy="2625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>
                <a:spAutoFit/>
              </a:bodyPr>
              <a:lstStyle>
                <a:defPPr>
                  <a:defRPr lang="en-US"/>
                </a:defPPr>
                <a:lvl1pPr algn="ctr">
                  <a:defRPr sz="1400" b="1">
                    <a:solidFill>
                      <a:schemeClr val="bg1"/>
                    </a:solidFill>
                    <a:latin typeface="Arial Black" panose="020B0A04020102020204" pitchFamily="34" charset="0"/>
                  </a:defRPr>
                </a:lvl1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sr-Latn-RS" sz="675" dirty="0"/>
                  <a:t>SPŽP</a:t>
                </a:r>
                <a:endParaRPr lang="en-US" sz="675" dirty="0"/>
              </a:p>
            </p:txBody>
          </p:sp>
          <p:sp>
            <p:nvSpPr>
              <p:cNvPr id="24" name="Rounded Rectangle 23"/>
              <p:cNvSpPr/>
              <p:nvPr/>
            </p:nvSpPr>
            <p:spPr>
              <a:xfrm>
                <a:off x="10710640" y="2334195"/>
                <a:ext cx="1162177" cy="580055"/>
              </a:xfrm>
              <a:prstGeom prst="roundRect">
                <a:avLst/>
              </a:prstGeom>
              <a:solidFill>
                <a:srgbClr val="009999"/>
              </a:solidFill>
              <a:ln>
                <a:solidFill>
                  <a:srgbClr val="0099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5700" b="1"/>
              </a:p>
            </p:txBody>
          </p:sp>
          <p:sp>
            <p:nvSpPr>
              <p:cNvPr id="26649" name="TextBox 24"/>
              <p:cNvSpPr txBox="1"/>
              <p:nvPr/>
            </p:nvSpPr>
            <p:spPr>
              <a:xfrm>
                <a:off x="10654597" y="2402789"/>
                <a:ext cx="1249973" cy="24625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Char char="•"/>
                  <a:defRPr sz="2400" b="0" i="1">
                    <a:solidFill>
                      <a:srgbClr val="0F5494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9FBA"/>
                  </a:buClr>
                  <a:buChar char="•"/>
                  <a:defRPr sz="2000" b="1">
                    <a:solidFill>
                      <a:srgbClr val="0F5494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1400">
                    <a:solidFill>
                      <a:srgbClr val="0F5494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</a:lstStyle>
              <a:p>
                <a:pPr marL="0" indent="0" algn="ctr">
                  <a:spcBef>
                    <a:spcPct val="0"/>
                  </a:spcBef>
                  <a:buClrTx/>
                  <a:buNone/>
                </a:pPr>
                <a:r>
                  <a:rPr lang="sr-Latn-RS" altLang="en-US" sz="600" b="1" i="0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ŠEME KVALITETA</a:t>
                </a:r>
                <a:endParaRPr lang="en-US" altLang="en-US" sz="600" b="1" i="0" dirty="0">
                  <a:solidFill>
                    <a:schemeClr val="bg1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5003487" y="3032801"/>
                <a:ext cx="1056332" cy="645681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5700" b="1" dirty="0"/>
              </a:p>
            </p:txBody>
          </p:sp>
          <p:sp>
            <p:nvSpPr>
              <p:cNvPr id="27" name="Rounded Rectangle 26"/>
              <p:cNvSpPr/>
              <p:nvPr/>
            </p:nvSpPr>
            <p:spPr>
              <a:xfrm>
                <a:off x="5035241" y="3794917"/>
                <a:ext cx="1024578" cy="1141056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5700" b="1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1398413" y="3066673"/>
                <a:ext cx="1056331" cy="645681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675" b="1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1432284" y="3830905"/>
                <a:ext cx="1022460" cy="1105068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5700" b="1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263757" y="3041269"/>
                <a:ext cx="1056331" cy="645681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675" b="1" dirty="0">
                  <a:solidFill>
                    <a:srgbClr val="3333CC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31" name="Rounded Rectangle 30"/>
              <p:cNvSpPr/>
              <p:nvPr/>
            </p:nvSpPr>
            <p:spPr>
              <a:xfrm>
                <a:off x="263757" y="3790683"/>
                <a:ext cx="1022460" cy="1132588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sr-Latn-RS" sz="675" b="1" dirty="0">
                    <a:solidFill>
                      <a:srgbClr val="3333CC"/>
                    </a:solidFill>
                    <a:latin typeface="Arial Black" panose="020B0A04020102020204" pitchFamily="34" charset="0"/>
                  </a:rPr>
                  <a:t>Uredba EZ</a:t>
                </a:r>
                <a:endParaRPr lang="sr-Cyrl-RS" sz="675" b="1" dirty="0">
                  <a:solidFill>
                    <a:srgbClr val="3333CC"/>
                  </a:solidFill>
                  <a:latin typeface="Arial Black" panose="020B0A04020102020204" pitchFamily="34" charset="0"/>
                </a:endParaRPr>
              </a:p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sr-Cyrl-RS" sz="675" b="1" dirty="0">
                  <a:solidFill>
                    <a:srgbClr val="3333CC"/>
                  </a:solidFill>
                  <a:latin typeface="Arial Black" panose="020B0A04020102020204" pitchFamily="34" charset="0"/>
                </a:endParaRPr>
              </a:p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sr-Cyrl-RS" sz="675" b="1" dirty="0">
                    <a:solidFill>
                      <a:srgbClr val="3333CC"/>
                    </a:solidFill>
                    <a:latin typeface="Arial Black" panose="020B0A04020102020204" pitchFamily="34" charset="0"/>
                  </a:rPr>
                  <a:t>178/2002</a:t>
                </a:r>
                <a:endParaRPr lang="en-US" sz="675" b="1" dirty="0">
                  <a:solidFill>
                    <a:srgbClr val="3333CC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2605044" y="3066673"/>
                <a:ext cx="1056331" cy="645681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5700" b="1"/>
              </a:p>
            </p:txBody>
          </p:sp>
          <p:sp>
            <p:nvSpPr>
              <p:cNvPr id="33" name="Rounded Rectangle 32"/>
              <p:cNvSpPr/>
              <p:nvPr/>
            </p:nvSpPr>
            <p:spPr>
              <a:xfrm>
                <a:off x="2636797" y="3830905"/>
                <a:ext cx="1024578" cy="1105068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sr-Latn-RS" sz="675" b="1" dirty="0">
                    <a:latin typeface="Arial Black" panose="020B0A04020102020204" pitchFamily="34" charset="0"/>
                  </a:rPr>
                  <a:t>Uredba EU</a:t>
                </a:r>
                <a:endParaRPr lang="sr-Cyrl-RS" sz="675" b="1" dirty="0">
                  <a:latin typeface="Arial Black" panose="020B0A04020102020204" pitchFamily="34" charset="0"/>
                </a:endParaRPr>
              </a:p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sr-Cyrl-RS" sz="675" b="1" dirty="0">
                  <a:latin typeface="Arial Black" panose="020B0A04020102020204" pitchFamily="34" charset="0"/>
                </a:endParaRPr>
              </a:p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sr-Cyrl-RS" sz="675" b="1" dirty="0">
                    <a:latin typeface="Arial Black" panose="020B0A04020102020204" pitchFamily="34" charset="0"/>
                  </a:rPr>
                  <a:t>2016/429</a:t>
                </a:r>
                <a:endParaRPr lang="en-US" sz="675" b="1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10746628" y="3030683"/>
                <a:ext cx="1056331" cy="645682"/>
              </a:xfrm>
              <a:prstGeom prst="ellipse">
                <a:avLst/>
              </a:prstGeom>
              <a:solidFill>
                <a:srgbClr val="D60093"/>
              </a:solidFill>
              <a:ln>
                <a:solidFill>
                  <a:srgbClr val="D600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5700" b="1"/>
              </a:p>
            </p:txBody>
          </p:sp>
          <p:sp>
            <p:nvSpPr>
              <p:cNvPr id="35" name="Rounded Rectangle 34"/>
              <p:cNvSpPr/>
              <p:nvPr/>
            </p:nvSpPr>
            <p:spPr>
              <a:xfrm>
                <a:off x="10778381" y="3794917"/>
                <a:ext cx="1024578" cy="1141056"/>
              </a:xfrm>
              <a:prstGeom prst="roundRect">
                <a:avLst/>
              </a:prstGeom>
              <a:solidFill>
                <a:srgbClr val="D60093"/>
              </a:solidFill>
              <a:ln>
                <a:solidFill>
                  <a:srgbClr val="D600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5700" b="1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6218586" y="3030683"/>
                <a:ext cx="1056332" cy="645682"/>
              </a:xfrm>
              <a:prstGeom prst="ellipse">
                <a:avLst/>
              </a:prstGeom>
              <a:solidFill>
                <a:srgbClr val="0066FF"/>
              </a:solidFill>
              <a:ln>
                <a:solidFill>
                  <a:srgbClr val="00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5700" b="1"/>
              </a:p>
            </p:txBody>
          </p:sp>
          <p:sp>
            <p:nvSpPr>
              <p:cNvPr id="37" name="Rounded Rectangle 36"/>
              <p:cNvSpPr/>
              <p:nvPr/>
            </p:nvSpPr>
            <p:spPr>
              <a:xfrm>
                <a:off x="6252456" y="3794917"/>
                <a:ext cx="1022462" cy="1141056"/>
              </a:xfrm>
              <a:prstGeom prst="roundRect">
                <a:avLst/>
              </a:prstGeom>
              <a:solidFill>
                <a:srgbClr val="0066FF"/>
              </a:solidFill>
              <a:ln>
                <a:solidFill>
                  <a:srgbClr val="00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sr-Latn-RS" sz="675" b="1" dirty="0">
                    <a:latin typeface="Arial Black" panose="020B0A04020102020204" pitchFamily="34" charset="0"/>
                  </a:rPr>
                  <a:t>Uredba EU</a:t>
                </a:r>
                <a:endParaRPr lang="sr-Cyrl-RS" sz="675" b="1" dirty="0">
                  <a:latin typeface="Arial Black" panose="020B0A04020102020204" pitchFamily="34" charset="0"/>
                </a:endParaRPr>
              </a:p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sr-Cyrl-RS" sz="675" b="1" dirty="0">
                  <a:latin typeface="Arial Black" panose="020B0A04020102020204" pitchFamily="34" charset="0"/>
                </a:endParaRPr>
              </a:p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sr-Cyrl-RS" sz="675" b="1" dirty="0">
                    <a:latin typeface="Arial Black" panose="020B0A04020102020204" pitchFamily="34" charset="0"/>
                  </a:rPr>
                  <a:t>2016/2031</a:t>
                </a:r>
                <a:endParaRPr lang="en-US" sz="675" b="1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3786273" y="3041269"/>
                <a:ext cx="1058448" cy="645681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5700" b="1"/>
              </a:p>
            </p:txBody>
          </p:sp>
          <p:sp>
            <p:nvSpPr>
              <p:cNvPr id="39" name="Rounded Rectangle 38"/>
              <p:cNvSpPr/>
              <p:nvPr/>
            </p:nvSpPr>
            <p:spPr>
              <a:xfrm>
                <a:off x="3820143" y="3803385"/>
                <a:ext cx="1024578" cy="1132588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5700" b="1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7387113" y="3030683"/>
                <a:ext cx="1056332" cy="645682"/>
              </a:xfrm>
              <a:prstGeom prst="ellipse">
                <a:avLst/>
              </a:prstGeom>
              <a:solidFill>
                <a:srgbClr val="6600FF"/>
              </a:solidFill>
              <a:ln>
                <a:solidFill>
                  <a:srgbClr val="66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5700" b="1"/>
              </a:p>
            </p:txBody>
          </p:sp>
          <p:sp>
            <p:nvSpPr>
              <p:cNvPr id="41" name="Rounded Rectangle 40"/>
              <p:cNvSpPr/>
              <p:nvPr/>
            </p:nvSpPr>
            <p:spPr>
              <a:xfrm>
                <a:off x="7418867" y="3794917"/>
                <a:ext cx="1024578" cy="1141056"/>
              </a:xfrm>
              <a:prstGeom prst="roundRect">
                <a:avLst/>
              </a:prstGeom>
              <a:solidFill>
                <a:srgbClr val="6600FF"/>
              </a:solidFill>
              <a:ln>
                <a:solidFill>
                  <a:srgbClr val="66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sr-Latn-RS" sz="675" b="1" dirty="0">
                    <a:latin typeface="Arial Black" panose="020B0A04020102020204" pitchFamily="34" charset="0"/>
                  </a:rPr>
                  <a:t>Uredba EZ</a:t>
                </a:r>
                <a:endParaRPr lang="sr-Cyrl-RS" sz="675" b="1" dirty="0">
                  <a:latin typeface="Arial Black" panose="020B0A04020102020204" pitchFamily="34" charset="0"/>
                </a:endParaRPr>
              </a:p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sr-Cyrl-RS" sz="675" b="1" dirty="0">
                  <a:latin typeface="Arial Black" panose="020B0A04020102020204" pitchFamily="34" charset="0"/>
                </a:endParaRPr>
              </a:p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sr-Cyrl-RS" sz="675" b="1" dirty="0">
                    <a:latin typeface="Arial Black" panose="020B0A04020102020204" pitchFamily="34" charset="0"/>
                  </a:rPr>
                  <a:t>1107/2009</a:t>
                </a:r>
                <a:endParaRPr lang="en-US" sz="675" b="1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9643725" y="3041269"/>
                <a:ext cx="1056332" cy="645681"/>
              </a:xfrm>
              <a:prstGeom prst="ellipse">
                <a:avLst/>
              </a:prstGeom>
              <a:solidFill>
                <a:srgbClr val="FF99FF"/>
              </a:solidFill>
              <a:ln>
                <a:solidFill>
                  <a:srgbClr val="FF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5700" b="1"/>
              </a:p>
            </p:txBody>
          </p:sp>
          <p:sp>
            <p:nvSpPr>
              <p:cNvPr id="43" name="Rounded Rectangle 42"/>
              <p:cNvSpPr/>
              <p:nvPr/>
            </p:nvSpPr>
            <p:spPr>
              <a:xfrm>
                <a:off x="9677595" y="3803385"/>
                <a:ext cx="1022462" cy="1143174"/>
              </a:xfrm>
              <a:prstGeom prst="roundRect">
                <a:avLst/>
              </a:prstGeom>
              <a:solidFill>
                <a:srgbClr val="FF99FF"/>
              </a:solidFill>
              <a:ln>
                <a:solidFill>
                  <a:srgbClr val="FF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sr-Latn-RS" sz="675" b="1" dirty="0">
                    <a:solidFill>
                      <a:srgbClr val="7030A0"/>
                    </a:solidFill>
                    <a:latin typeface="Arial Black" panose="020B0A04020102020204" pitchFamily="34" charset="0"/>
                  </a:rPr>
                  <a:t>Uredba EU</a:t>
                </a:r>
                <a:endParaRPr lang="sr-Cyrl-RS" sz="675" b="1" dirty="0">
                  <a:solidFill>
                    <a:srgbClr val="7030A0"/>
                  </a:solidFill>
                  <a:latin typeface="Arial Black" panose="020B0A04020102020204" pitchFamily="34" charset="0"/>
                </a:endParaRPr>
              </a:p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sr-Cyrl-RS" sz="675" b="1" dirty="0">
                  <a:solidFill>
                    <a:srgbClr val="7030A0"/>
                  </a:solidFill>
                  <a:latin typeface="Arial Black" panose="020B0A04020102020204" pitchFamily="34" charset="0"/>
                </a:endParaRPr>
              </a:p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sr-Cyrl-RS" sz="675" b="1" dirty="0">
                    <a:solidFill>
                      <a:srgbClr val="7030A0"/>
                    </a:solidFill>
                    <a:latin typeface="Arial Black" panose="020B0A04020102020204" pitchFamily="34" charset="0"/>
                  </a:rPr>
                  <a:t>2018/848</a:t>
                </a:r>
                <a:endParaRPr lang="en-US" sz="675" b="1" dirty="0">
                  <a:solidFill>
                    <a:srgbClr val="7030A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8487899" y="3030683"/>
                <a:ext cx="1056332" cy="645682"/>
              </a:xfrm>
              <a:prstGeom prst="ellipse">
                <a:avLst/>
              </a:prstGeom>
              <a:solidFill>
                <a:srgbClr val="9999FF"/>
              </a:solidFill>
              <a:ln>
                <a:solidFill>
                  <a:srgbClr val="99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sr-Latn-RS" sz="675" b="1" dirty="0">
                    <a:latin typeface="Arial Black" panose="020B0A04020102020204" pitchFamily="34" charset="0"/>
                  </a:rPr>
                  <a:t>Zakon o GMO</a:t>
                </a:r>
                <a:endParaRPr lang="en-US" sz="675" b="1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45" name="Rounded Rectangle 44"/>
              <p:cNvSpPr/>
              <p:nvPr/>
            </p:nvSpPr>
            <p:spPr>
              <a:xfrm>
                <a:off x="8521769" y="3794917"/>
                <a:ext cx="1022462" cy="1141056"/>
              </a:xfrm>
              <a:prstGeom prst="roundRect">
                <a:avLst/>
              </a:prstGeom>
              <a:solidFill>
                <a:srgbClr val="9999FF"/>
              </a:solidFill>
              <a:ln>
                <a:solidFill>
                  <a:srgbClr val="99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5700" b="1"/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1415348" y="3136533"/>
                <a:ext cx="1056331" cy="53771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sr-Latn-RS" sz="675" dirty="0">
                    <a:solidFill>
                      <a:srgbClr val="3333CC"/>
                    </a:solidFill>
                    <a:latin typeface="Arial Black" panose="020B0A04020102020204" pitchFamily="34" charset="0"/>
                  </a:rPr>
                  <a:t>Zakon o hrani za životinje</a:t>
                </a:r>
                <a:endParaRPr lang="en-US" sz="675" dirty="0">
                  <a:solidFill>
                    <a:srgbClr val="3333CC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1415348" y="3915584"/>
                <a:ext cx="1022460" cy="95476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sr-Latn-RS" sz="675" dirty="0">
                    <a:solidFill>
                      <a:srgbClr val="3333CC"/>
                    </a:solidFill>
                    <a:latin typeface="Arial Black" panose="020B0A04020102020204" pitchFamily="34" charset="0"/>
                  </a:rPr>
                  <a:t>Uredbe</a:t>
                </a:r>
                <a:endParaRPr lang="sr-Cyrl-RS" sz="675" dirty="0">
                  <a:solidFill>
                    <a:srgbClr val="3333CC"/>
                  </a:solidFill>
                  <a:latin typeface="Arial Black" panose="020B0A04020102020204" pitchFamily="34" charset="0"/>
                </a:endParaRPr>
              </a:p>
              <a:p>
                <a:pPr algn="ctr">
                  <a:defRPr/>
                </a:pPr>
                <a:endParaRPr lang="sr-Cyrl-RS" sz="675" dirty="0">
                  <a:solidFill>
                    <a:srgbClr val="3333CC"/>
                  </a:solidFill>
                  <a:latin typeface="Arial Black" panose="020B0A04020102020204" pitchFamily="34" charset="0"/>
                </a:endParaRPr>
              </a:p>
              <a:p>
                <a:pPr algn="ctr">
                  <a:defRPr/>
                </a:pPr>
                <a:r>
                  <a:rPr lang="en-US" sz="675" dirty="0">
                    <a:solidFill>
                      <a:srgbClr val="3333CC"/>
                    </a:solidFill>
                    <a:latin typeface="Arial Black" panose="020B0A04020102020204" pitchFamily="34" charset="0"/>
                  </a:rPr>
                  <a:t>178/2002</a:t>
                </a:r>
                <a:endParaRPr lang="sr-Cyrl-RS" sz="675" dirty="0">
                  <a:solidFill>
                    <a:srgbClr val="3333CC"/>
                  </a:solidFill>
                  <a:latin typeface="Arial Black" panose="020B0A04020102020204" pitchFamily="34" charset="0"/>
                </a:endParaRPr>
              </a:p>
              <a:p>
                <a:pPr algn="ctr">
                  <a:defRPr/>
                </a:pPr>
                <a:r>
                  <a:rPr lang="sr-Cyrl-RS" sz="675" dirty="0">
                    <a:solidFill>
                      <a:srgbClr val="3333CC"/>
                    </a:solidFill>
                    <a:latin typeface="Arial Black" panose="020B0A04020102020204" pitchFamily="34" charset="0"/>
                  </a:rPr>
                  <a:t>767/2009</a:t>
                </a:r>
              </a:p>
              <a:p>
                <a:pPr algn="ctr">
                  <a:defRPr/>
                </a:pPr>
                <a:r>
                  <a:rPr lang="sr-Cyrl-RS" sz="675" dirty="0">
                    <a:solidFill>
                      <a:srgbClr val="3333CC"/>
                    </a:solidFill>
                    <a:latin typeface="Arial Black" panose="020B0A04020102020204" pitchFamily="34" charset="0"/>
                  </a:rPr>
                  <a:t>691/2013</a:t>
                </a:r>
              </a:p>
              <a:p>
                <a:pPr algn="ctr">
                  <a:defRPr/>
                </a:pPr>
                <a:r>
                  <a:rPr lang="sr-Cyrl-RS" sz="675" dirty="0">
                    <a:solidFill>
                      <a:srgbClr val="3333CC"/>
                    </a:solidFill>
                    <a:latin typeface="Arial Black" panose="020B0A04020102020204" pitchFamily="34" charset="0"/>
                  </a:rPr>
                  <a:t>1831/2003</a:t>
                </a:r>
                <a:endParaRPr lang="en-US" sz="675" dirty="0">
                  <a:solidFill>
                    <a:srgbClr val="3333CC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2621979" y="3136533"/>
                <a:ext cx="1056331" cy="53771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sr-Latn-RS" sz="675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Zakon o zdravlju životinja</a:t>
                </a:r>
                <a:endParaRPr lang="en-US" sz="675" dirty="0">
                  <a:solidFill>
                    <a:schemeClr val="bg1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3805324" y="3104779"/>
                <a:ext cx="1056332" cy="40011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sr-Latn-RS" sz="675" dirty="0">
                    <a:solidFill>
                      <a:srgbClr val="7030A0"/>
                    </a:solidFill>
                    <a:latin typeface="Arial Black" panose="020B0A04020102020204" pitchFamily="34" charset="0"/>
                  </a:rPr>
                  <a:t>Zakon o dobrobiti</a:t>
                </a:r>
                <a:endParaRPr lang="en-US" sz="675" dirty="0">
                  <a:solidFill>
                    <a:srgbClr val="7030A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3771454" y="3972744"/>
                <a:ext cx="1109254" cy="86190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buNone/>
                </a:pPr>
                <a:r>
                  <a:rPr lang="sr-Latn-RS" altLang="x-none" sz="600" dirty="0">
                    <a:solidFill>
                      <a:srgbClr val="7030A0"/>
                    </a:solidFill>
                    <a:latin typeface="Arial Black" panose="020B0A04020102020204" pitchFamily="34" charset="0"/>
                  </a:rPr>
                  <a:t>Direktiva</a:t>
                </a:r>
              </a:p>
              <a:p>
                <a:pPr algn="ctr">
                  <a:buNone/>
                </a:pPr>
                <a:r>
                  <a:rPr lang="sr-Cyrl-RS" altLang="x-none" sz="600" dirty="0">
                    <a:solidFill>
                      <a:srgbClr val="7030A0"/>
                    </a:solidFill>
                    <a:latin typeface="Arial Black" panose="020B0A04020102020204" pitchFamily="34" charset="0"/>
                  </a:rPr>
                  <a:t>98/58/ЕЗ</a:t>
                </a:r>
              </a:p>
              <a:p>
                <a:pPr algn="ctr">
                  <a:buNone/>
                </a:pPr>
                <a:endParaRPr lang="sr-Cyrl-RS" altLang="x-none" sz="600" dirty="0">
                  <a:solidFill>
                    <a:srgbClr val="7030A0"/>
                  </a:solidFill>
                  <a:latin typeface="Arial Black" panose="020B0A04020102020204" pitchFamily="34" charset="0"/>
                </a:endParaRPr>
              </a:p>
              <a:p>
                <a:pPr algn="ctr">
                  <a:buNone/>
                </a:pPr>
                <a:r>
                  <a:rPr lang="sr-Latn-RS" altLang="x-none" sz="600" dirty="0">
                    <a:solidFill>
                      <a:srgbClr val="7030A0"/>
                    </a:solidFill>
                    <a:latin typeface="Arial Black" panose="020B0A04020102020204" pitchFamily="34" charset="0"/>
                  </a:rPr>
                  <a:t>Uredbe</a:t>
                </a:r>
                <a:endParaRPr lang="sr-Cyrl-RS" altLang="x-none" sz="600" dirty="0">
                  <a:solidFill>
                    <a:srgbClr val="7030A0"/>
                  </a:solidFill>
                  <a:latin typeface="Arial Black" panose="020B0A04020102020204" pitchFamily="34" charset="0"/>
                </a:endParaRPr>
              </a:p>
              <a:p>
                <a:pPr algn="ctr">
                  <a:buNone/>
                </a:pPr>
                <a:r>
                  <a:rPr lang="sr-Cyrl-RS" altLang="x-none" sz="600" dirty="0">
                    <a:solidFill>
                      <a:srgbClr val="7030A0"/>
                    </a:solidFill>
                    <a:latin typeface="Arial Black" panose="020B0A04020102020204" pitchFamily="34" charset="0"/>
                  </a:rPr>
                  <a:t>1/2005</a:t>
                </a:r>
              </a:p>
              <a:p>
                <a:pPr algn="ctr">
                  <a:buNone/>
                </a:pPr>
                <a:r>
                  <a:rPr lang="sr-Cyrl-RS" altLang="x-none" sz="600" dirty="0">
                    <a:solidFill>
                      <a:srgbClr val="7030A0"/>
                    </a:solidFill>
                    <a:latin typeface="Arial Black" panose="020B0A04020102020204" pitchFamily="34" charset="0"/>
                  </a:rPr>
                  <a:t>1255/97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5035241" y="3940988"/>
                <a:ext cx="1024578" cy="677436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sr-Latn-RS" sz="675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Uredbe EU</a:t>
                </a:r>
                <a:endParaRPr lang="sr-Cyrl-RS" sz="675" dirty="0">
                  <a:solidFill>
                    <a:schemeClr val="bg1"/>
                  </a:solidFill>
                  <a:latin typeface="Arial Black" panose="020B0A04020102020204" pitchFamily="34" charset="0"/>
                </a:endParaRPr>
              </a:p>
              <a:p>
                <a:pPr algn="ctr">
                  <a:defRPr/>
                </a:pPr>
                <a:endParaRPr lang="sr-Cyrl-RS" sz="675" dirty="0">
                  <a:solidFill>
                    <a:schemeClr val="bg1"/>
                  </a:solidFill>
                  <a:latin typeface="Arial Black" panose="020B0A04020102020204" pitchFamily="34" charset="0"/>
                </a:endParaRPr>
              </a:p>
              <a:p>
                <a:pPr algn="ctr">
                  <a:defRPr/>
                </a:pPr>
                <a:r>
                  <a:rPr lang="en-US" sz="675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1069/2009</a:t>
                </a:r>
                <a:endParaRPr lang="sr-Cyrl-RS" sz="675" dirty="0">
                  <a:solidFill>
                    <a:schemeClr val="bg1"/>
                  </a:solidFill>
                  <a:latin typeface="Arial Black" panose="020B0A04020102020204" pitchFamily="34" charset="0"/>
                </a:endParaRPr>
              </a:p>
              <a:p>
                <a:pPr algn="ctr">
                  <a:defRPr/>
                </a:pPr>
                <a:r>
                  <a:rPr lang="en-US" sz="675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142</a:t>
                </a:r>
                <a:r>
                  <a:rPr lang="sr-Cyrl-RS" sz="675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/20</a:t>
                </a:r>
                <a:r>
                  <a:rPr lang="en-US" sz="675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11</a:t>
                </a:r>
                <a:endParaRPr lang="sr-Cyrl-RS" sz="675" dirty="0">
                  <a:solidFill>
                    <a:schemeClr val="bg1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6235521" y="3109013"/>
                <a:ext cx="1056332" cy="40011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sr-Latn-RS" sz="675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Zakon o zdravlju bilja</a:t>
                </a:r>
                <a:endParaRPr lang="en-US" sz="675" dirty="0">
                  <a:solidFill>
                    <a:schemeClr val="bg1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7387113" y="3058205"/>
                <a:ext cx="1056332" cy="677436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sr-Latn-RS" sz="675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Zakon o sredstvima za zaštitu bilja</a:t>
                </a:r>
                <a:endParaRPr lang="en-US" sz="675" dirty="0">
                  <a:solidFill>
                    <a:schemeClr val="bg1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8504834" y="3784331"/>
                <a:ext cx="1109254" cy="1231294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buNone/>
                </a:pPr>
                <a:r>
                  <a:rPr lang="sr-Latn-RS" altLang="x-none" sz="600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Direktive</a:t>
                </a:r>
                <a:r>
                  <a:rPr lang="en-US" altLang="x-none" sz="600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 2001/18</a:t>
                </a:r>
                <a:r>
                  <a:rPr lang="sr-Cyrl-RS" altLang="x-none" sz="600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/ЕЗ</a:t>
                </a:r>
                <a:endParaRPr lang="en-US" altLang="x-none" sz="600" dirty="0">
                  <a:solidFill>
                    <a:schemeClr val="bg1"/>
                  </a:solidFill>
                  <a:latin typeface="Arial Black" panose="020B0A04020102020204" pitchFamily="34" charset="0"/>
                </a:endParaRPr>
              </a:p>
              <a:p>
                <a:pPr algn="ctr">
                  <a:buNone/>
                </a:pPr>
                <a:r>
                  <a:rPr lang="en-US" altLang="x-none" sz="600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2015/412</a:t>
                </a:r>
              </a:p>
              <a:p>
                <a:pPr algn="ctr">
                  <a:buNone/>
                </a:pPr>
                <a:r>
                  <a:rPr lang="en-US" altLang="x-none" sz="600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2009/41/</a:t>
                </a:r>
                <a:r>
                  <a:rPr lang="sr-Cyrl-RS" altLang="x-none" sz="600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ЕЗ</a:t>
                </a:r>
              </a:p>
              <a:p>
                <a:pPr algn="ctr">
                  <a:buNone/>
                </a:pPr>
                <a:endParaRPr lang="sr-Latn-RS" altLang="x-none" sz="600" dirty="0">
                  <a:solidFill>
                    <a:schemeClr val="bg1"/>
                  </a:solidFill>
                  <a:latin typeface="Arial Black" panose="020B0A04020102020204" pitchFamily="34" charset="0"/>
                </a:endParaRPr>
              </a:p>
              <a:p>
                <a:pPr algn="ctr">
                  <a:buNone/>
                </a:pPr>
                <a:r>
                  <a:rPr lang="sr-Latn-RS" altLang="x-none" sz="600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Uredbe</a:t>
                </a:r>
              </a:p>
              <a:p>
                <a:pPr algn="ctr">
                  <a:buNone/>
                </a:pPr>
                <a:r>
                  <a:rPr lang="sr-Cyrl-RS" altLang="x-none" sz="600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1829/2003</a:t>
                </a:r>
              </a:p>
              <a:p>
                <a:pPr algn="ctr">
                  <a:buNone/>
                </a:pPr>
                <a:r>
                  <a:rPr lang="sr-Cyrl-RS" altLang="x-none" sz="600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1830/2003</a:t>
                </a:r>
              </a:p>
              <a:p>
                <a:pPr algn="ctr">
                  <a:buNone/>
                </a:pPr>
                <a:r>
                  <a:rPr lang="sr-Cyrl-RS" altLang="x-none" sz="600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2019/1381</a:t>
                </a: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9660660" y="3092076"/>
                <a:ext cx="1056332" cy="49251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buNone/>
                </a:pPr>
                <a:r>
                  <a:rPr lang="sr-Cyrl-RS" altLang="x-none" sz="600" dirty="0">
                    <a:solidFill>
                      <a:srgbClr val="7030A0"/>
                    </a:solidFill>
                    <a:latin typeface="Arial Black" panose="020B0A04020102020204" pitchFamily="34" charset="0"/>
                  </a:rPr>
                  <a:t>Закон о органској производњи</a:t>
                </a:r>
                <a:endParaRPr lang="en-US" altLang="x-none" sz="600" dirty="0">
                  <a:solidFill>
                    <a:srgbClr val="7030A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10778381" y="3970626"/>
                <a:ext cx="1024578" cy="81504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sr-Latn-RS" sz="675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Uredba EU</a:t>
                </a:r>
                <a:endParaRPr lang="sr-Cyrl-RS" sz="675" dirty="0">
                  <a:solidFill>
                    <a:schemeClr val="bg1"/>
                  </a:solidFill>
                  <a:latin typeface="Arial Black" panose="020B0A04020102020204" pitchFamily="34" charset="0"/>
                </a:endParaRPr>
              </a:p>
              <a:p>
                <a:pPr algn="ctr">
                  <a:defRPr/>
                </a:pPr>
                <a:endParaRPr lang="sr-Cyrl-RS" sz="675" dirty="0">
                  <a:solidFill>
                    <a:schemeClr val="bg1"/>
                  </a:solidFill>
                  <a:latin typeface="Arial Black" panose="020B0A04020102020204" pitchFamily="34" charset="0"/>
                </a:endParaRPr>
              </a:p>
              <a:p>
                <a:pPr algn="ctr">
                  <a:defRPr/>
                </a:pPr>
                <a:r>
                  <a:rPr lang="sr-Cyrl-RS" sz="675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2024</a:t>
                </a:r>
                <a:r>
                  <a:rPr lang="en-US" sz="675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/</a:t>
                </a:r>
                <a:r>
                  <a:rPr lang="sr-Cyrl-RS" sz="675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1143</a:t>
                </a:r>
              </a:p>
              <a:p>
                <a:pPr algn="ctr">
                  <a:defRPr/>
                </a:pPr>
                <a:r>
                  <a:rPr lang="en-US" sz="675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1</a:t>
                </a:r>
                <a:r>
                  <a:rPr lang="sr-Cyrl-RS" sz="675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308/20</a:t>
                </a:r>
                <a:r>
                  <a:rPr lang="en-US" sz="675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1</a:t>
                </a:r>
                <a:r>
                  <a:rPr lang="sr-Cyrl-RS" sz="675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3</a:t>
                </a:r>
              </a:p>
              <a:p>
                <a:pPr algn="ctr">
                  <a:defRPr/>
                </a:pPr>
                <a:r>
                  <a:rPr lang="sr-Cyrl-RS" sz="675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2019/34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5005605" y="3161937"/>
                <a:ext cx="1056331" cy="40011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sr-Latn-RS" sz="675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Zakon o SPŽP</a:t>
                </a:r>
                <a:endParaRPr lang="en-US" sz="675" dirty="0">
                  <a:solidFill>
                    <a:schemeClr val="bg1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295510" y="3100545"/>
                <a:ext cx="1039397" cy="53771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sr-Latn-RS" sz="675" dirty="0">
                    <a:solidFill>
                      <a:srgbClr val="3333CC"/>
                    </a:solidFill>
                    <a:latin typeface="Arial Black" panose="020B0A04020102020204" pitchFamily="34" charset="0"/>
                  </a:rPr>
                  <a:t>Zakon o bezbdenosti hrane</a:t>
                </a:r>
                <a:endParaRPr lang="en-US" sz="675" dirty="0">
                  <a:solidFill>
                    <a:srgbClr val="3333CC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10636550" y="3011631"/>
                <a:ext cx="1236268" cy="81504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sr-Latn-RS" sz="675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Zakon o alk.pićima, vinima, zaštiti geografskog poekla</a:t>
                </a:r>
                <a:endParaRPr lang="en-US" sz="675" dirty="0">
                  <a:solidFill>
                    <a:schemeClr val="bg1"/>
                  </a:solidFill>
                  <a:latin typeface="Arial Black" panose="020B0A040201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1595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213" y="2344739"/>
            <a:ext cx="2862262" cy="2605087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630953720"/>
              </p:ext>
            </p:extLst>
          </p:nvPr>
        </p:nvGraphicFramePr>
        <p:xfrm>
          <a:off x="4079776" y="698500"/>
          <a:ext cx="6408712" cy="5970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7652" name="TextBox 1"/>
          <p:cNvSpPr txBox="1"/>
          <p:nvPr/>
        </p:nvSpPr>
        <p:spPr>
          <a:xfrm>
            <a:off x="2135188" y="139700"/>
            <a:ext cx="7345362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 b="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marL="0" indent="0" algn="ctr">
              <a:spcBef>
                <a:spcPct val="0"/>
              </a:spcBef>
              <a:buClrTx/>
              <a:buNone/>
            </a:pPr>
            <a:r>
              <a:rPr lang="sr-Latn-RS" altLang="en-US" sz="2800" b="1" i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Najznačajnije </a:t>
            </a:r>
            <a:r>
              <a:rPr lang="sr-Latn-RS" altLang="en-US" sz="2800" b="1" i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izmene u inspekciji</a:t>
            </a:r>
            <a:endParaRPr lang="en-US" altLang="en-US" sz="2800" b="1" i="0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89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Corporate controls and activities infographi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1" b="5163"/>
          <a:stretch/>
        </p:blipFill>
        <p:spPr>
          <a:xfrm>
            <a:off x="155575" y="286604"/>
            <a:ext cx="12033186" cy="616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04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sr-Latn-R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DELEGIRANA TIJELA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511481161"/>
              </p:ext>
            </p:extLst>
          </p:nvPr>
        </p:nvGraphicFramePr>
        <p:xfrm>
          <a:off x="838200" y="1690687"/>
          <a:ext cx="9970827" cy="35227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26" name="Picture 6" descr="The Art of Delegation — All you need to know – Adithyaa – Medium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91"/>
          <a:stretch/>
        </p:blipFill>
        <p:spPr bwMode="auto">
          <a:xfrm>
            <a:off x="9020175" y="0"/>
            <a:ext cx="3171825" cy="2277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08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spcAft>
                <a:spcPts val="0"/>
              </a:spcAft>
            </a:pP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Ovlašćenje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delegiranje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sprovođenja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poslova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službene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kontrole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od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strane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nadležnog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organa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Član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34</a:t>
            </a:r>
            <a:endParaRPr lang="en-US" sz="2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191995309"/>
              </p:ext>
            </p:extLst>
          </p:nvPr>
        </p:nvGraphicFramePr>
        <p:xfrm>
          <a:off x="655093" y="2085474"/>
          <a:ext cx="10698707" cy="34971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4663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" b="6666"/>
          <a:stretch/>
        </p:blipFill>
        <p:spPr>
          <a:xfrm>
            <a:off x="450376" y="204716"/>
            <a:ext cx="11286699" cy="620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2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1768</TotalTime>
  <Words>408</Words>
  <Application>Microsoft Office PowerPoint</Application>
  <PresentationFormat>Widescreen</PresentationFormat>
  <Paragraphs>105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Arial Black</vt:lpstr>
      <vt:lpstr>Arial Narrow</vt:lpstr>
      <vt:lpstr>Calibri</vt:lpstr>
      <vt:lpstr>Calibri Light</vt:lpstr>
      <vt:lpstr>Office Theme</vt:lpstr>
      <vt:lpstr>PowerPoint Presentation</vt:lpstr>
      <vt:lpstr>Kontekst: Instrument za reformu i rast (2024–2027) i Reformska agenda za Zapadni Balkan</vt:lpstr>
      <vt:lpstr>Službene kontrole – novi pristup </vt:lpstr>
      <vt:lpstr>Zakon o službenim kontrolama </vt:lpstr>
      <vt:lpstr>PowerPoint Presentation</vt:lpstr>
      <vt:lpstr>PowerPoint Presentation</vt:lpstr>
      <vt:lpstr>DELEGIRANA TIJELA</vt:lpstr>
      <vt:lpstr>Ovlašćenje za delegiranje sprovođenja poslova službene kontrole od strane nadležnog organa Član 34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Tamara.Boskovic</dc:creator>
  <cp:lastModifiedBy>Tamara Boskovic</cp:lastModifiedBy>
  <cp:revision>28</cp:revision>
  <dcterms:created xsi:type="dcterms:W3CDTF">2026-02-26T09:13:00Z</dcterms:created>
  <dcterms:modified xsi:type="dcterms:W3CDTF">2026-05-09T07:21:10Z</dcterms:modified>
</cp:coreProperties>
</file>